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61" r:id="rId3"/>
    <p:sldId id="283" r:id="rId4"/>
    <p:sldId id="262" r:id="rId5"/>
    <p:sldId id="279" r:id="rId6"/>
    <p:sldId id="263" r:id="rId7"/>
    <p:sldId id="260" r:id="rId8"/>
    <p:sldId id="268" r:id="rId9"/>
    <p:sldId id="264" r:id="rId10"/>
    <p:sldId id="266" r:id="rId11"/>
    <p:sldId id="267" r:id="rId12"/>
    <p:sldId id="270" r:id="rId13"/>
    <p:sldId id="271" r:id="rId14"/>
    <p:sldId id="265" r:id="rId15"/>
    <p:sldId id="272" r:id="rId16"/>
    <p:sldId id="273" r:id="rId17"/>
    <p:sldId id="274" r:id="rId18"/>
    <p:sldId id="275" r:id="rId19"/>
    <p:sldId id="277" r:id="rId20"/>
    <p:sldId id="280" r:id="rId21"/>
    <p:sldId id="278" r:id="rId22"/>
    <p:sldId id="258" r:id="rId23"/>
    <p:sldId id="259" r:id="rId24"/>
    <p:sldId id="281" r:id="rId25"/>
    <p:sldId id="28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E78C3E-CFD6-0647-A84C-033FC3C9A2C5}" v="15" dt="2021-03-10T08:02:07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5655"/>
  </p:normalViewPr>
  <p:slideViewPr>
    <p:cSldViewPr snapToGrid="0" snapToObjects="1">
      <p:cViewPr varScale="1">
        <p:scale>
          <a:sx n="84" d="100"/>
          <a:sy n="84" d="100"/>
        </p:scale>
        <p:origin x="-40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2725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0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8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183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65209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31418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8679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5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50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1BE4249-C0D0-4B06-8692-E8BB871AF643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944103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42B0DB6-F5C7-45FB-8CF3-31B45F9C2DAC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38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pPr/>
              <a:t>3/9/2023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430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belaraci.com/blog/sinav-kaygisinda-anne-baba-tutumlari-ne-olmalidir/" TargetMode="External"/><Relationship Id="rId2" Type="http://schemas.openxmlformats.org/officeDocument/2006/relationships/hyperlink" Target="https://globalenstitu.com/bolum/sinav-kaygisi-ve-anne-babalara-oneril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A945429-6149-1147-9DE5-8EEA86EAC6EA}"/>
              </a:ext>
            </a:extLst>
          </p:cNvPr>
          <p:cNvSpPr/>
          <p:nvPr/>
        </p:nvSpPr>
        <p:spPr>
          <a:xfrm>
            <a:off x="4092913" y="2641455"/>
            <a:ext cx="44451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latin typeface="Dubai" panose="020B0503030403030204" pitchFamily="34" charset="-78"/>
                <a:ea typeface="Apple Color Emoji" pitchFamily="2" charset="0"/>
                <a:cs typeface="Dubai" panose="020B0503030403030204" pitchFamily="34" charset="-78"/>
              </a:rPr>
              <a:t>S</a:t>
            </a:r>
            <a:r>
              <a:rPr lang="x-none" sz="3600" dirty="0">
                <a:latin typeface="Dubai" panose="020B0503030403030204" pitchFamily="34" charset="-78"/>
                <a:ea typeface="Apple Color Emoji" pitchFamily="2" charset="0"/>
                <a:cs typeface="Dubai" panose="020B0503030403030204" pitchFamily="34" charset="-78"/>
              </a:rPr>
              <a:t>INAV KAYGISIN DA </a:t>
            </a:r>
          </a:p>
          <a:p>
            <a:r>
              <a:rPr lang="x-none" sz="3600" dirty="0">
                <a:latin typeface="Dubai" panose="020B0503030403030204" pitchFamily="34" charset="-78"/>
                <a:ea typeface="Apple Color Emoji" pitchFamily="2" charset="0"/>
                <a:cs typeface="Dubai" panose="020B0503030403030204" pitchFamily="34" charset="-78"/>
              </a:rPr>
              <a:t>AILELER NE YAPMALI</a:t>
            </a:r>
          </a:p>
        </p:txBody>
      </p:sp>
    </p:spTree>
    <p:extLst>
      <p:ext uri="{BB962C8B-B14F-4D97-AF65-F5344CB8AC3E}">
        <p14:creationId xmlns:p14="http://schemas.microsoft.com/office/powerpoint/2010/main" val="681505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427034-A987-4A41-BB68-9BA923616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99ACAD-1CAF-AB49-969A-9F124EC10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Çocuğunuza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sevginizin</a:t>
            </a:r>
            <a:r>
              <a:rPr lang="en-US" dirty="0"/>
              <a:t> belli </a:t>
            </a:r>
            <a:r>
              <a:rPr lang="en-US" dirty="0" err="1"/>
              <a:t>koşullara</a:t>
            </a:r>
            <a:r>
              <a:rPr lang="en-US" dirty="0"/>
              <a:t> </a:t>
            </a:r>
            <a:r>
              <a:rPr lang="en-US" dirty="0" err="1"/>
              <a:t>bağlı</a:t>
            </a:r>
            <a:r>
              <a:rPr lang="en-US" dirty="0"/>
              <a:t> </a:t>
            </a:r>
            <a:r>
              <a:rPr lang="en-US" dirty="0" err="1"/>
              <a:t>olmadığını</a:t>
            </a:r>
            <a:r>
              <a:rPr lang="en-US" dirty="0"/>
              <a:t>, </a:t>
            </a:r>
            <a:r>
              <a:rPr lang="en-US" dirty="0" err="1"/>
              <a:t>onu</a:t>
            </a:r>
            <a:r>
              <a:rPr lang="en-US" dirty="0"/>
              <a:t> her </a:t>
            </a:r>
            <a:r>
              <a:rPr lang="en-US" dirty="0" err="1"/>
              <a:t>durumda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koşulda</a:t>
            </a:r>
            <a:r>
              <a:rPr lang="en-US" dirty="0"/>
              <a:t> </a:t>
            </a:r>
            <a:r>
              <a:rPr lang="en-US" dirty="0" err="1"/>
              <a:t>sevip</a:t>
            </a:r>
            <a:r>
              <a:rPr lang="en-US" dirty="0"/>
              <a:t> </a:t>
            </a:r>
            <a:r>
              <a:rPr lang="en-US" dirty="0" err="1"/>
              <a:t>destekleyeceğinizi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davranışlarınızla</a:t>
            </a:r>
            <a:r>
              <a:rPr lang="en-US" dirty="0"/>
              <a:t> </a:t>
            </a:r>
            <a:r>
              <a:rPr lang="en-US" dirty="0" err="1"/>
              <a:t>gerek</a:t>
            </a:r>
            <a:r>
              <a:rPr lang="en-US" dirty="0"/>
              <a:t> </a:t>
            </a:r>
            <a:r>
              <a:rPr lang="en-US" dirty="0" err="1"/>
              <a:t>sözlerinizle</a:t>
            </a:r>
            <a:r>
              <a:rPr lang="en-US" dirty="0"/>
              <a:t> </a:t>
            </a:r>
            <a:r>
              <a:rPr lang="en-US" dirty="0" err="1"/>
              <a:t>çocuğunuza</a:t>
            </a:r>
            <a:r>
              <a:rPr lang="en-US" dirty="0"/>
              <a:t> </a:t>
            </a:r>
            <a:r>
              <a:rPr lang="en-US" dirty="0" err="1"/>
              <a:t>yansıtın</a:t>
            </a:r>
            <a:r>
              <a:rPr lang="en-US" dirty="0"/>
              <a:t>. </a:t>
            </a:r>
          </a:p>
          <a:p>
            <a:r>
              <a:rPr lang="en-US" dirty="0" err="1"/>
              <a:t>Koşulsuz</a:t>
            </a:r>
            <a:r>
              <a:rPr lang="en-US" dirty="0"/>
              <a:t> </a:t>
            </a:r>
            <a:r>
              <a:rPr lang="en-US" dirty="0" err="1"/>
              <a:t>sevgi</a:t>
            </a:r>
            <a:r>
              <a:rPr lang="en-US" dirty="0"/>
              <a:t> </a:t>
            </a:r>
            <a:r>
              <a:rPr lang="en-US" dirty="0" err="1"/>
              <a:t>duygusunu</a:t>
            </a:r>
            <a:r>
              <a:rPr lang="en-US" dirty="0"/>
              <a:t> </a:t>
            </a:r>
            <a:r>
              <a:rPr lang="en-US" dirty="0" err="1"/>
              <a:t>hisseden</a:t>
            </a:r>
            <a:r>
              <a:rPr lang="en-US" dirty="0"/>
              <a:t> </a:t>
            </a:r>
            <a:r>
              <a:rPr lang="en-US" dirty="0" err="1"/>
              <a:t>öğrenciler</a:t>
            </a:r>
            <a:r>
              <a:rPr lang="en-US" dirty="0"/>
              <a:t> </a:t>
            </a:r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girerken</a:t>
            </a:r>
            <a:r>
              <a:rPr lang="en-US" dirty="0"/>
              <a:t> ‘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başarmalıyım</a:t>
            </a:r>
            <a:r>
              <a:rPr lang="en-US" dirty="0"/>
              <a:t>, </a:t>
            </a:r>
            <a:r>
              <a:rPr lang="en-US" dirty="0" err="1"/>
              <a:t>başaramazsam</a:t>
            </a:r>
            <a:r>
              <a:rPr lang="en-US" dirty="0"/>
              <a:t> </a:t>
            </a:r>
            <a:r>
              <a:rPr lang="en-US" dirty="0" err="1"/>
              <a:t>ailem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sevmeyecek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küçümseyecekler</a:t>
            </a:r>
            <a:r>
              <a:rPr lang="en-US" dirty="0"/>
              <a:t>. </a:t>
            </a:r>
            <a:r>
              <a:rPr lang="en-US" dirty="0" err="1"/>
              <a:t>Ailenin</a:t>
            </a:r>
            <a:r>
              <a:rPr lang="en-US" dirty="0"/>
              <a:t> </a:t>
            </a:r>
            <a:r>
              <a:rPr lang="en-US" dirty="0" err="1"/>
              <a:t>yüz</a:t>
            </a:r>
            <a:r>
              <a:rPr lang="en-US" dirty="0"/>
              <a:t> </a:t>
            </a:r>
            <a:r>
              <a:rPr lang="en-US" dirty="0" err="1"/>
              <a:t>karası</a:t>
            </a:r>
            <a:r>
              <a:rPr lang="en-US" dirty="0"/>
              <a:t> </a:t>
            </a:r>
            <a:r>
              <a:rPr lang="en-US" dirty="0" err="1"/>
              <a:t>olacağım</a:t>
            </a:r>
            <a:r>
              <a:rPr lang="en-US" dirty="0"/>
              <a:t> ‘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düşüncelerden</a:t>
            </a:r>
            <a:r>
              <a:rPr lang="en-US" dirty="0"/>
              <a:t> </a:t>
            </a:r>
            <a:r>
              <a:rPr lang="en-US" dirty="0" err="1"/>
              <a:t>uzak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gireceklerdir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94083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895021-BFE0-0D44-BF30-11EEC70A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A46EC-36FE-184A-96C7-B421B5B79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Sınavın</a:t>
            </a:r>
            <a:r>
              <a:rPr lang="en-US" dirty="0"/>
              <a:t> </a:t>
            </a:r>
            <a:r>
              <a:rPr lang="en-US" dirty="0" err="1"/>
              <a:t>sorumluluğunu</a:t>
            </a:r>
            <a:r>
              <a:rPr lang="en-US" dirty="0"/>
              <a:t> </a:t>
            </a:r>
            <a:r>
              <a:rPr lang="en-US" dirty="0" err="1"/>
              <a:t>çocuğunuza</a:t>
            </a:r>
            <a:r>
              <a:rPr lang="en-US" dirty="0"/>
              <a:t> </a:t>
            </a:r>
            <a:r>
              <a:rPr lang="en-US" dirty="0" err="1"/>
              <a:t>bırakmalısınız</a:t>
            </a:r>
            <a:r>
              <a:rPr lang="en-US" dirty="0"/>
              <a:t>. </a:t>
            </a:r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getirmesi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sorumlulukları</a:t>
            </a:r>
            <a:r>
              <a:rPr lang="en-US" dirty="0"/>
              <a:t>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üstlenmemelisiniz</a:t>
            </a:r>
            <a:r>
              <a:rPr lang="en-US" dirty="0"/>
              <a:t>. </a:t>
            </a:r>
            <a:r>
              <a:rPr lang="en-US" dirty="0" err="1"/>
              <a:t>Yapmanız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onu</a:t>
            </a:r>
            <a:r>
              <a:rPr lang="en-US" dirty="0"/>
              <a:t> </a:t>
            </a:r>
            <a:r>
              <a:rPr lang="en-US" dirty="0" err="1"/>
              <a:t>destekleyerek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olmaktır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132569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BFC697-424F-A444-8962-954CE3717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00C467-2F41-DE48-9885-404CC9CFC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döneminde</a:t>
            </a:r>
            <a:r>
              <a:rPr lang="en-US" dirty="0"/>
              <a:t>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huzurlu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ortamına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öğrenciler</a:t>
            </a:r>
            <a:r>
              <a:rPr lang="en-US" dirty="0"/>
              <a:t>, </a:t>
            </a:r>
            <a:r>
              <a:rPr lang="en-US" dirty="0" err="1"/>
              <a:t>verimli</a:t>
            </a:r>
            <a:r>
              <a:rPr lang="en-US" dirty="0"/>
              <a:t>,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başarıyla</a:t>
            </a:r>
            <a:r>
              <a:rPr lang="en-US" dirty="0"/>
              <a:t> </a:t>
            </a:r>
            <a:r>
              <a:rPr lang="en-US" dirty="0" err="1"/>
              <a:t>sonuçlanan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dönemi</a:t>
            </a:r>
            <a:r>
              <a:rPr lang="en-US" dirty="0"/>
              <a:t> </a:t>
            </a:r>
            <a:r>
              <a:rPr lang="en-US" dirty="0" err="1"/>
              <a:t>geçirirler</a:t>
            </a:r>
            <a:r>
              <a:rPr lang="en-US" dirty="0"/>
              <a:t>. </a:t>
            </a:r>
          </a:p>
          <a:p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rahat</a:t>
            </a:r>
            <a:r>
              <a:rPr lang="en-US" dirty="0"/>
              <a:t> </a:t>
            </a:r>
            <a:r>
              <a:rPr lang="en-US" dirty="0" err="1"/>
              <a:t>girerler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sınavda</a:t>
            </a:r>
            <a:r>
              <a:rPr lang="en-US" dirty="0"/>
              <a:t> </a:t>
            </a:r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performanslarını</a:t>
            </a:r>
            <a:r>
              <a:rPr lang="en-US" dirty="0"/>
              <a:t> </a:t>
            </a:r>
            <a:r>
              <a:rPr lang="en-US" dirty="0" err="1"/>
              <a:t>sergilerler</a:t>
            </a:r>
            <a:r>
              <a:rPr lang="en-US" dirty="0"/>
              <a:t>.</a:t>
            </a:r>
          </a:p>
          <a:p>
            <a:r>
              <a:rPr lang="en-US" dirty="0"/>
              <a:t>O </a:t>
            </a:r>
            <a:r>
              <a:rPr lang="en-US" dirty="0" err="1"/>
              <a:t>yüzden</a:t>
            </a:r>
            <a:r>
              <a:rPr lang="en-US" dirty="0"/>
              <a:t>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ortamınızda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eşinizle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sıkıntılarınız</a:t>
            </a:r>
            <a:r>
              <a:rPr lang="en-US" dirty="0"/>
              <a:t> </a:t>
            </a:r>
            <a:r>
              <a:rPr lang="en-US" dirty="0" err="1"/>
              <a:t>varsa</a:t>
            </a:r>
            <a:r>
              <a:rPr lang="en-US" dirty="0"/>
              <a:t> </a:t>
            </a:r>
            <a:r>
              <a:rPr lang="en-US" dirty="0" err="1"/>
              <a:t>bunlarla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profesyonel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almanız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kıymetli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323926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01E113-0304-5344-981C-2BFAB25A1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1B96F9E-4848-BB4C-8C1F-213569378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Çocuğunuzu</a:t>
            </a:r>
            <a:r>
              <a:rPr lang="en-US" dirty="0"/>
              <a:t> </a:t>
            </a:r>
            <a:r>
              <a:rPr lang="en-US" dirty="0" err="1"/>
              <a:t>çalışmaya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edin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yapmayın</a:t>
            </a:r>
            <a:r>
              <a:rPr lang="en-US" dirty="0"/>
              <a:t>, </a:t>
            </a:r>
            <a:r>
              <a:rPr lang="en-US" dirty="0" err="1"/>
              <a:t>siz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dıştan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sorumluluğunu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</a:t>
            </a:r>
            <a:r>
              <a:rPr lang="en-US" dirty="0" err="1"/>
              <a:t>planlamasına</a:t>
            </a:r>
            <a:r>
              <a:rPr lang="en-US" dirty="0"/>
              <a:t> </a:t>
            </a:r>
            <a:r>
              <a:rPr lang="en-US" dirty="0" err="1"/>
              <a:t>fırsat</a:t>
            </a:r>
            <a:r>
              <a:rPr lang="en-US" dirty="0"/>
              <a:t> </a:t>
            </a:r>
            <a:r>
              <a:rPr lang="en-US" dirty="0" err="1"/>
              <a:t>verin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sınavıdır</a:t>
            </a:r>
            <a:r>
              <a:rPr lang="en-US" dirty="0"/>
              <a:t>,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başarmalıdır</a:t>
            </a:r>
            <a:r>
              <a:rPr lang="en-US" dirty="0"/>
              <a:t>,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! </a:t>
            </a:r>
            <a:r>
              <a:rPr lang="en-US" dirty="0" err="1"/>
              <a:t>Bunu</a:t>
            </a:r>
            <a:r>
              <a:rPr lang="en-US" dirty="0"/>
              <a:t> </a:t>
            </a:r>
            <a:r>
              <a:rPr lang="en-US" dirty="0" err="1"/>
              <a:t>anlaması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sorumluluğunu</a:t>
            </a:r>
            <a:r>
              <a:rPr lang="en-US" dirty="0"/>
              <a:t> </a:t>
            </a:r>
            <a:r>
              <a:rPr lang="en-US" dirty="0" err="1"/>
              <a:t>almasını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edin</a:t>
            </a:r>
            <a:r>
              <a:rPr lang="en-US" dirty="0"/>
              <a:t>. </a:t>
            </a:r>
          </a:p>
          <a:p>
            <a:r>
              <a:rPr lang="en-US" dirty="0" err="1"/>
              <a:t>Çocuğunuz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hedef</a:t>
            </a:r>
            <a:r>
              <a:rPr lang="en-US" dirty="0"/>
              <a:t> </a:t>
            </a:r>
            <a:r>
              <a:rPr lang="en-US" dirty="0" err="1"/>
              <a:t>koymalı</a:t>
            </a:r>
            <a:r>
              <a:rPr lang="en-US" dirty="0"/>
              <a:t> </a:t>
            </a:r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hedefinizi</a:t>
            </a:r>
            <a:r>
              <a:rPr lang="en-US" dirty="0"/>
              <a:t> </a:t>
            </a:r>
            <a:r>
              <a:rPr lang="en-US" dirty="0" err="1"/>
              <a:t>gerçekleştiriyor</a:t>
            </a:r>
            <a:r>
              <a:rPr lang="en-US" dirty="0"/>
              <a:t> </a:t>
            </a:r>
            <a:r>
              <a:rPr lang="en-US" dirty="0" err="1"/>
              <a:t>duygusunda</a:t>
            </a:r>
            <a:r>
              <a:rPr lang="en-US" dirty="0"/>
              <a:t> </a:t>
            </a:r>
            <a:r>
              <a:rPr lang="en-US" dirty="0" err="1"/>
              <a:t>olmamalı</a:t>
            </a:r>
            <a:r>
              <a:rPr lang="en-US" dirty="0"/>
              <a:t>!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618965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FBC292-E8C3-2640-8861-1B30C9B8E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82725B-4D11-6E4A-AE0B-DFFBA9571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185061"/>
            <a:ext cx="10077382" cy="4417620"/>
          </a:xfrm>
        </p:spPr>
        <p:txBody>
          <a:bodyPr>
            <a:normAutofit/>
          </a:bodyPr>
          <a:lstStyle/>
          <a:p>
            <a:r>
              <a:rPr lang="en-US" dirty="0"/>
              <a:t>Anne </a:t>
            </a:r>
            <a:r>
              <a:rPr lang="en-US" dirty="0" err="1"/>
              <a:t>babaların</a:t>
            </a:r>
            <a:r>
              <a:rPr lang="en-US" dirty="0"/>
              <a:t> </a:t>
            </a:r>
            <a:r>
              <a:rPr lang="en-US" dirty="0" err="1"/>
              <a:t>kimi</a:t>
            </a:r>
            <a:r>
              <a:rPr lang="en-US" dirty="0"/>
              <a:t> zaman fark </a:t>
            </a:r>
            <a:r>
              <a:rPr lang="en-US" dirty="0" err="1"/>
              <a:t>etmeden</a:t>
            </a:r>
            <a:r>
              <a:rPr lang="en-US" dirty="0"/>
              <a:t>, </a:t>
            </a:r>
            <a:r>
              <a:rPr lang="en-US" dirty="0" err="1"/>
              <a:t>çoğu</a:t>
            </a:r>
            <a:r>
              <a:rPr lang="en-US" dirty="0"/>
              <a:t> zaman da </a:t>
            </a:r>
            <a:r>
              <a:rPr lang="en-US" dirty="0" err="1"/>
              <a:t>çocuğa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oluşturması</a:t>
            </a:r>
            <a:r>
              <a:rPr lang="en-US" dirty="0"/>
              <a:t> </a:t>
            </a:r>
            <a:r>
              <a:rPr lang="en-US" dirty="0" err="1"/>
              <a:t>amacıyla</a:t>
            </a:r>
            <a:r>
              <a:rPr lang="en-US" dirty="0"/>
              <a:t> </a:t>
            </a:r>
            <a:r>
              <a:rPr lang="en-US" dirty="0" err="1"/>
              <a:t>çocuğu</a:t>
            </a:r>
            <a:r>
              <a:rPr lang="en-US" dirty="0"/>
              <a:t> </a:t>
            </a:r>
            <a:r>
              <a:rPr lang="en-US" dirty="0" err="1"/>
              <a:t>başkaları</a:t>
            </a:r>
            <a:r>
              <a:rPr lang="en-US" dirty="0"/>
              <a:t> </a:t>
            </a:r>
            <a:r>
              <a:rPr lang="en-US" dirty="0" err="1"/>
              <a:t>kıyaslama</a:t>
            </a:r>
            <a:r>
              <a:rPr lang="en-US" dirty="0"/>
              <a:t> </a:t>
            </a:r>
            <a:r>
              <a:rPr lang="en-US" dirty="0" err="1"/>
              <a:t>eğilimi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/>
              <a:t>Evde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ağabey</a:t>
            </a:r>
            <a:r>
              <a:rPr lang="en-US" dirty="0"/>
              <a:t>, </a:t>
            </a:r>
            <a:r>
              <a:rPr lang="en-US" dirty="0" err="1"/>
              <a:t>abla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</a:t>
            </a:r>
            <a:r>
              <a:rPr lang="en-US" dirty="0" err="1"/>
              <a:t>çevredeki</a:t>
            </a:r>
            <a:r>
              <a:rPr lang="en-US" dirty="0"/>
              <a:t> </a:t>
            </a:r>
            <a:r>
              <a:rPr lang="en-US" dirty="0" err="1"/>
              <a:t>yakınlardan</a:t>
            </a:r>
            <a:r>
              <a:rPr lang="en-US" dirty="0"/>
              <a:t> </a:t>
            </a:r>
            <a:r>
              <a:rPr lang="en-US" dirty="0" err="1"/>
              <a:t>birileri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her </a:t>
            </a:r>
            <a:r>
              <a:rPr lang="en-US" dirty="0" err="1"/>
              <a:t>davranışı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başarısı</a:t>
            </a:r>
            <a:r>
              <a:rPr lang="en-US" dirty="0"/>
              <a:t> </a:t>
            </a:r>
            <a:r>
              <a:rPr lang="en-US" dirty="0" err="1"/>
              <a:t>kıyaslanır</a:t>
            </a:r>
            <a:r>
              <a:rPr lang="en-US" dirty="0"/>
              <a:t>. </a:t>
            </a:r>
          </a:p>
          <a:p>
            <a:r>
              <a:rPr lang="en-US" dirty="0" err="1"/>
              <a:t>Kıyaslama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mutsuz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 </a:t>
            </a:r>
            <a:r>
              <a:rPr lang="en-US" dirty="0" err="1"/>
              <a:t>Belki</a:t>
            </a:r>
            <a:r>
              <a:rPr lang="en-US" dirty="0"/>
              <a:t> </a:t>
            </a:r>
            <a:r>
              <a:rPr lang="en-US" dirty="0" err="1"/>
              <a:t>kıyaslandığı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öfke</a:t>
            </a:r>
            <a:r>
              <a:rPr lang="en-US" dirty="0"/>
              <a:t> </a:t>
            </a:r>
            <a:r>
              <a:rPr lang="en-US" dirty="0" err="1"/>
              <a:t>duygusu</a:t>
            </a:r>
            <a:r>
              <a:rPr lang="en-US" dirty="0"/>
              <a:t> </a:t>
            </a:r>
            <a:r>
              <a:rPr lang="en-US" dirty="0" err="1"/>
              <a:t>beslemeyecektir</a:t>
            </a:r>
            <a:r>
              <a:rPr lang="en-US" dirty="0"/>
              <a:t> ama </a:t>
            </a:r>
            <a:r>
              <a:rPr lang="en-US" dirty="0" err="1"/>
              <a:t>burada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nokta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karşılaştırmanın</a:t>
            </a:r>
            <a:r>
              <a:rPr lang="en-US" dirty="0"/>
              <a:t> </a:t>
            </a:r>
            <a:r>
              <a:rPr lang="en-US" dirty="0" err="1"/>
              <a:t>çocukta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kaygısını</a:t>
            </a:r>
            <a:r>
              <a:rPr lang="en-US" dirty="0"/>
              <a:t> </a:t>
            </a:r>
            <a:r>
              <a:rPr lang="en-US" dirty="0" err="1"/>
              <a:t>artıracak</a:t>
            </a:r>
            <a:r>
              <a:rPr lang="en-US" dirty="0"/>
              <a:t> </a:t>
            </a:r>
            <a:r>
              <a:rPr lang="en-US" dirty="0" err="1"/>
              <a:t>olmasıdır</a:t>
            </a:r>
            <a:r>
              <a:rPr lang="en-US" dirty="0"/>
              <a:t>. </a:t>
            </a:r>
          </a:p>
          <a:p>
            <a:r>
              <a:rPr lang="en-US" dirty="0" err="1"/>
              <a:t>Çünkü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aklından</a:t>
            </a:r>
            <a:r>
              <a:rPr lang="en-US" dirty="0"/>
              <a:t> ‘</a:t>
            </a:r>
            <a:r>
              <a:rPr lang="en-US" dirty="0" err="1"/>
              <a:t>bende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zorundayım</a:t>
            </a:r>
            <a:r>
              <a:rPr lang="en-US" dirty="0"/>
              <a:t>…’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cümleler</a:t>
            </a:r>
            <a:r>
              <a:rPr lang="en-US" dirty="0"/>
              <a:t> </a:t>
            </a:r>
            <a:r>
              <a:rPr lang="en-US" dirty="0" err="1"/>
              <a:t>geçirecek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var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kaygısı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da </a:t>
            </a:r>
            <a:r>
              <a:rPr lang="en-US" dirty="0" err="1"/>
              <a:t>artacaktır</a:t>
            </a:r>
            <a:r>
              <a:rPr lang="en-US" dirty="0"/>
              <a:t>. </a:t>
            </a:r>
          </a:p>
          <a:p>
            <a:r>
              <a:rPr lang="en-US" dirty="0" err="1"/>
              <a:t>Çocuğunuzu</a:t>
            </a:r>
            <a:r>
              <a:rPr lang="en-US" dirty="0"/>
              <a:t> </a:t>
            </a:r>
            <a:r>
              <a:rPr lang="en-US" dirty="0" err="1"/>
              <a:t>başkaları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kıyaslamayın</a:t>
            </a:r>
            <a:r>
              <a:rPr lang="en-US" dirty="0"/>
              <a:t>.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çocuğunuz</a:t>
            </a:r>
            <a:r>
              <a:rPr lang="en-US" dirty="0"/>
              <a:t> da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her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, </a:t>
            </a:r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özgü</a:t>
            </a:r>
            <a:r>
              <a:rPr lang="en-US" dirty="0"/>
              <a:t> </a:t>
            </a:r>
            <a:r>
              <a:rPr lang="en-US" dirty="0" err="1"/>
              <a:t>nitelikte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diğerlerinden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kişiliğe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kapasiteye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unutmayınız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98605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601531-4B35-3D45-AF1B-A455821D7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76F671-73EF-3847-9900-8DE7E7071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Olumsuz</a:t>
            </a:r>
            <a:r>
              <a:rPr lang="en-US" dirty="0"/>
              <a:t> </a:t>
            </a:r>
            <a:r>
              <a:rPr lang="en-US" dirty="0" err="1"/>
              <a:t>yönler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olumlu</a:t>
            </a:r>
            <a:r>
              <a:rPr lang="en-US" dirty="0"/>
              <a:t> </a:t>
            </a:r>
            <a:r>
              <a:rPr lang="en-US" dirty="0" err="1"/>
              <a:t>yönleri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durun</a:t>
            </a:r>
            <a:r>
              <a:rPr lang="en-US" dirty="0"/>
              <a:t>, </a:t>
            </a:r>
            <a:r>
              <a:rPr lang="en-US" dirty="0" err="1"/>
              <a:t>geçmişteki</a:t>
            </a:r>
            <a:r>
              <a:rPr lang="en-US" dirty="0"/>
              <a:t> </a:t>
            </a:r>
            <a:r>
              <a:rPr lang="en-US" dirty="0" err="1"/>
              <a:t>başarılarını</a:t>
            </a:r>
            <a:r>
              <a:rPr lang="en-US" dirty="0"/>
              <a:t> </a:t>
            </a:r>
            <a:r>
              <a:rPr lang="en-US" dirty="0" err="1"/>
              <a:t>vurgulayın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güven</a:t>
            </a:r>
            <a:r>
              <a:rPr lang="en-US" dirty="0"/>
              <a:t> </a:t>
            </a:r>
            <a:r>
              <a:rPr lang="en-US" dirty="0" err="1"/>
              <a:t>duymasını</a:t>
            </a:r>
            <a:r>
              <a:rPr lang="en-US" dirty="0"/>
              <a:t> </a:t>
            </a:r>
            <a:r>
              <a:rPr lang="en-US" dirty="0" err="1"/>
              <a:t>sağlayın</a:t>
            </a:r>
            <a:r>
              <a:rPr lang="en-US" dirty="0"/>
              <a:t>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gerçekçi</a:t>
            </a:r>
            <a:r>
              <a:rPr lang="en-US" dirty="0"/>
              <a:t> </a:t>
            </a:r>
            <a:r>
              <a:rPr lang="en-US" dirty="0" err="1"/>
              <a:t>olmaya</a:t>
            </a:r>
            <a:r>
              <a:rPr lang="en-US" dirty="0"/>
              <a:t> </a:t>
            </a:r>
            <a:r>
              <a:rPr lang="en-US" dirty="0" err="1"/>
              <a:t>çalışın</a:t>
            </a:r>
            <a:r>
              <a:rPr lang="en-US" dirty="0"/>
              <a:t>.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inanmadığı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beklentilerle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yaratmayın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995356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459B08-D6AB-4047-A31E-42FF30E5F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FEAEAE-E698-5D40-935C-F7744F19C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618" y="2638044"/>
            <a:ext cx="10178322" cy="3450522"/>
          </a:xfrm>
        </p:spPr>
        <p:txBody>
          <a:bodyPr>
            <a:normAutofit/>
          </a:bodyPr>
          <a:lstStyle/>
          <a:p>
            <a:r>
              <a:rPr lang="en-US" u="sng" dirty="0"/>
              <a:t>“</a:t>
            </a:r>
            <a:r>
              <a:rPr lang="en-US" u="sng" dirty="0" err="1"/>
              <a:t>Soruna</a:t>
            </a:r>
            <a:r>
              <a:rPr lang="en-US" u="sng" dirty="0"/>
              <a:t> </a:t>
            </a:r>
            <a:r>
              <a:rPr lang="en-US" u="sng" dirty="0" err="1"/>
              <a:t>değil</a:t>
            </a:r>
            <a:r>
              <a:rPr lang="en-US" u="sng" dirty="0"/>
              <a:t> </a:t>
            </a:r>
            <a:r>
              <a:rPr lang="en-US" u="sng" dirty="0" err="1"/>
              <a:t>sorunun</a:t>
            </a:r>
            <a:r>
              <a:rPr lang="en-US" u="sng" dirty="0"/>
              <a:t> </a:t>
            </a:r>
            <a:r>
              <a:rPr lang="en-US" u="sng" dirty="0" err="1"/>
              <a:t>yaşandığı</a:t>
            </a:r>
            <a:r>
              <a:rPr lang="en-US" u="sng" dirty="0"/>
              <a:t> </a:t>
            </a:r>
            <a:r>
              <a:rPr lang="en-US" u="sng" dirty="0" err="1"/>
              <a:t>etkileşim</a:t>
            </a:r>
            <a:r>
              <a:rPr lang="en-US" u="sng" dirty="0"/>
              <a:t> </a:t>
            </a:r>
            <a:r>
              <a:rPr lang="en-US" u="sng" dirty="0" err="1"/>
              <a:t>bağlamına</a:t>
            </a:r>
            <a:r>
              <a:rPr lang="en-US" u="sng" dirty="0"/>
              <a:t> </a:t>
            </a:r>
            <a:r>
              <a:rPr lang="en-US" u="sng" dirty="0" err="1"/>
              <a:t>odaklanın</a:t>
            </a:r>
            <a:r>
              <a:rPr lang="en-US" u="sng" dirty="0"/>
              <a:t>”!</a:t>
            </a:r>
          </a:p>
          <a:p>
            <a:r>
              <a:rPr lang="en-US" dirty="0"/>
              <a:t>“</a:t>
            </a:r>
            <a:r>
              <a:rPr lang="en-US" i="1" dirty="0" err="1"/>
              <a:t>Sorun</a:t>
            </a:r>
            <a:r>
              <a:rPr lang="en-US" i="1" dirty="0"/>
              <a:t> </a:t>
            </a:r>
            <a:r>
              <a:rPr lang="en-US" i="1" dirty="0" err="1"/>
              <a:t>nerede</a:t>
            </a:r>
            <a:r>
              <a:rPr lang="en-US" i="1" dirty="0"/>
              <a:t>, </a:t>
            </a:r>
            <a:r>
              <a:rPr lang="en-US" i="1" dirty="0" err="1"/>
              <a:t>kimde</a:t>
            </a:r>
            <a:r>
              <a:rPr lang="en-US" i="1" dirty="0"/>
              <a:t>?</a:t>
            </a:r>
            <a:r>
              <a:rPr lang="en-US" dirty="0"/>
              <a:t> “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sormak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“</a:t>
            </a:r>
            <a:r>
              <a:rPr lang="en-US" i="1" dirty="0" err="1"/>
              <a:t>neyi</a:t>
            </a:r>
            <a:r>
              <a:rPr lang="en-US" i="1" dirty="0"/>
              <a:t> </a:t>
            </a:r>
            <a:r>
              <a:rPr lang="en-US" i="1" dirty="0" err="1"/>
              <a:t>düzeltirsek</a:t>
            </a:r>
            <a:r>
              <a:rPr lang="en-US" i="1" dirty="0"/>
              <a:t>, </a:t>
            </a:r>
            <a:r>
              <a:rPr lang="en-US" i="1" dirty="0" err="1"/>
              <a:t>farklı</a:t>
            </a:r>
            <a:r>
              <a:rPr lang="en-US" i="1" dirty="0"/>
              <a:t> ne </a:t>
            </a:r>
            <a:r>
              <a:rPr lang="en-US" i="1" dirty="0" err="1"/>
              <a:t>yaparsak</a:t>
            </a:r>
            <a:r>
              <a:rPr lang="en-US" i="1" dirty="0"/>
              <a:t>, </a:t>
            </a:r>
            <a:r>
              <a:rPr lang="en-US" i="1" dirty="0" err="1"/>
              <a:t>etkileşimleri</a:t>
            </a:r>
            <a:r>
              <a:rPr lang="en-US" i="1" dirty="0"/>
              <a:t> </a:t>
            </a:r>
            <a:r>
              <a:rPr lang="en-US" i="1" dirty="0" err="1"/>
              <a:t>nasıl</a:t>
            </a:r>
            <a:r>
              <a:rPr lang="en-US" i="1" dirty="0"/>
              <a:t> </a:t>
            </a:r>
            <a:r>
              <a:rPr lang="en-US" i="1" dirty="0" err="1"/>
              <a:t>geliştirirsek</a:t>
            </a:r>
            <a:r>
              <a:rPr lang="en-US" i="1" dirty="0"/>
              <a:t> </a:t>
            </a:r>
            <a:r>
              <a:rPr lang="en-US" i="1" dirty="0" err="1"/>
              <a:t>çözüme</a:t>
            </a:r>
            <a:r>
              <a:rPr lang="en-US" i="1" dirty="0"/>
              <a:t> </a:t>
            </a:r>
            <a:r>
              <a:rPr lang="en-US" i="1" dirty="0" err="1"/>
              <a:t>ulaşırız</a:t>
            </a:r>
            <a:r>
              <a:rPr lang="en-US" i="1" dirty="0"/>
              <a:t>?</a:t>
            </a:r>
            <a:r>
              <a:rPr lang="en-US" dirty="0"/>
              <a:t>” </a:t>
            </a:r>
            <a:r>
              <a:rPr lang="en-US" dirty="0" err="1"/>
              <a:t>sorusu</a:t>
            </a:r>
            <a:r>
              <a:rPr lang="en-US" dirty="0"/>
              <a:t> </a:t>
            </a:r>
            <a:r>
              <a:rPr lang="en-US" dirty="0" err="1"/>
              <a:t>doğrultusunda</a:t>
            </a:r>
            <a:r>
              <a:rPr lang="en-US" dirty="0"/>
              <a:t> </a:t>
            </a:r>
            <a:r>
              <a:rPr lang="en-US" dirty="0" err="1"/>
              <a:t>ilerlemeyi</a:t>
            </a:r>
            <a:r>
              <a:rPr lang="en-US" dirty="0"/>
              <a:t> </a:t>
            </a:r>
            <a:r>
              <a:rPr lang="en-US" dirty="0" err="1"/>
              <a:t>önem</a:t>
            </a:r>
            <a:r>
              <a:rPr lang="en-US" dirty="0"/>
              <a:t> </a:t>
            </a:r>
            <a:r>
              <a:rPr lang="en-US" dirty="0" err="1"/>
              <a:t>vermeliyiz</a:t>
            </a:r>
            <a:r>
              <a:rPr lang="en-US" dirty="0"/>
              <a:t>. </a:t>
            </a:r>
          </a:p>
          <a:p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“</a:t>
            </a:r>
            <a:r>
              <a:rPr lang="en-US" dirty="0" err="1"/>
              <a:t>soruna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çözüme</a:t>
            </a:r>
            <a:r>
              <a:rPr lang="en-US" dirty="0"/>
              <a:t> </a:t>
            </a:r>
            <a:r>
              <a:rPr lang="en-US" dirty="0" err="1"/>
              <a:t>odaklanalım</a:t>
            </a:r>
            <a:r>
              <a:rPr lang="en-US" dirty="0"/>
              <a:t>”</a:t>
            </a:r>
          </a:p>
          <a:p>
            <a:r>
              <a:rPr lang="en-US" dirty="0" err="1"/>
              <a:t>Örneğin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koşullarını</a:t>
            </a:r>
            <a:r>
              <a:rPr lang="en-US" dirty="0"/>
              <a:t> </a:t>
            </a:r>
            <a:r>
              <a:rPr lang="en-US" dirty="0" err="1"/>
              <a:t>iyileştirmek</a:t>
            </a:r>
            <a:r>
              <a:rPr lang="en-US" dirty="0"/>
              <a:t>,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saatlerini</a:t>
            </a:r>
            <a:r>
              <a:rPr lang="en-US" dirty="0"/>
              <a:t> </a:t>
            </a:r>
            <a:r>
              <a:rPr lang="en-US" dirty="0" err="1"/>
              <a:t>düzenlemek</a:t>
            </a:r>
            <a:r>
              <a:rPr lang="en-US" dirty="0"/>
              <a:t>, </a:t>
            </a:r>
            <a:r>
              <a:rPr lang="en-US" dirty="0" err="1"/>
              <a:t>çalışma-eğlenme</a:t>
            </a:r>
            <a:r>
              <a:rPr lang="en-US" dirty="0"/>
              <a:t> </a:t>
            </a:r>
            <a:r>
              <a:rPr lang="en-US" dirty="0" err="1"/>
              <a:t>etkinliklerini</a:t>
            </a:r>
            <a:r>
              <a:rPr lang="en-US" dirty="0"/>
              <a:t> </a:t>
            </a:r>
            <a:r>
              <a:rPr lang="en-US" dirty="0" err="1"/>
              <a:t>dengelemek</a:t>
            </a:r>
            <a:r>
              <a:rPr lang="en-US" dirty="0"/>
              <a:t>, </a:t>
            </a:r>
            <a:r>
              <a:rPr lang="en-US" dirty="0" err="1"/>
              <a:t>yetersiz</a:t>
            </a:r>
            <a:r>
              <a:rPr lang="en-US" dirty="0"/>
              <a:t> </a:t>
            </a:r>
            <a:r>
              <a:rPr lang="en-US" dirty="0" err="1"/>
              <a:t>yönlerini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geliştireceği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somut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plan </a:t>
            </a:r>
            <a:r>
              <a:rPr lang="en-US" dirty="0" err="1"/>
              <a:t>oluşturmak</a:t>
            </a:r>
            <a:r>
              <a:rPr lang="en-US" dirty="0"/>
              <a:t>, </a:t>
            </a:r>
            <a:r>
              <a:rPr lang="en-US" dirty="0" err="1"/>
              <a:t>çalışmasını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edecek</a:t>
            </a:r>
            <a:r>
              <a:rPr lang="en-US" dirty="0"/>
              <a:t> </a:t>
            </a:r>
            <a:r>
              <a:rPr lang="en-US" dirty="0" err="1"/>
              <a:t>arkadaş</a:t>
            </a:r>
            <a:r>
              <a:rPr lang="en-US" dirty="0"/>
              <a:t> </a:t>
            </a:r>
            <a:r>
              <a:rPr lang="en-US" dirty="0" err="1"/>
              <a:t>bulmak</a:t>
            </a:r>
            <a:r>
              <a:rPr lang="en-US" dirty="0"/>
              <a:t>,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danışmanından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almak</a:t>
            </a:r>
            <a:r>
              <a:rPr lang="en-US" dirty="0"/>
              <a:t> vb. </a:t>
            </a:r>
            <a:r>
              <a:rPr lang="en-US" dirty="0" err="1"/>
              <a:t>yöntemler</a:t>
            </a:r>
            <a:r>
              <a:rPr lang="en-US" dirty="0"/>
              <a:t>; </a:t>
            </a:r>
            <a:r>
              <a:rPr lang="en-US" dirty="0" err="1"/>
              <a:t>çocuğa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“</a:t>
            </a:r>
            <a:r>
              <a:rPr lang="en-US" dirty="0" err="1"/>
              <a:t>Çalış</a:t>
            </a:r>
            <a:r>
              <a:rPr lang="en-US" dirty="0"/>
              <a:t>..</a:t>
            </a:r>
            <a:r>
              <a:rPr lang="en-US" dirty="0" err="1"/>
              <a:t>çalış</a:t>
            </a:r>
            <a:r>
              <a:rPr lang="en-US" dirty="0"/>
              <a:t>!” 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baskı</a:t>
            </a:r>
            <a:r>
              <a:rPr lang="en-US" dirty="0"/>
              <a:t> </a:t>
            </a:r>
            <a:r>
              <a:rPr lang="en-US" dirty="0" err="1"/>
              <a:t>yapmaktan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etkilidir</a:t>
            </a:r>
            <a:r>
              <a:rPr lang="en-US" dirty="0"/>
              <a:t>.</a:t>
            </a:r>
            <a:endParaRPr lang="x-none" u="sng" dirty="0"/>
          </a:p>
        </p:txBody>
      </p:sp>
    </p:spTree>
    <p:extLst>
      <p:ext uri="{BB962C8B-B14F-4D97-AF65-F5344CB8AC3E}">
        <p14:creationId xmlns:p14="http://schemas.microsoft.com/office/powerpoint/2010/main" val="332274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CE4E75-A349-5C40-A8F8-988BD4C05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8A4024-193C-B646-AE9F-E54CE6A07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çabalarını</a:t>
            </a:r>
            <a:r>
              <a:rPr lang="en-US" dirty="0"/>
              <a:t> </a:t>
            </a:r>
            <a:r>
              <a:rPr lang="en-US" dirty="0" err="1"/>
              <a:t>takdir</a:t>
            </a:r>
            <a:r>
              <a:rPr lang="en-US" dirty="0"/>
              <a:t> </a:t>
            </a:r>
            <a:r>
              <a:rPr lang="en-US" dirty="0" err="1"/>
              <a:t>edin</a:t>
            </a:r>
            <a:r>
              <a:rPr lang="en-US" dirty="0"/>
              <a:t>. </a:t>
            </a:r>
          </a:p>
          <a:p>
            <a:r>
              <a:rPr lang="en-US" dirty="0"/>
              <a:t>Ona “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zaten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akıllısın</a:t>
            </a:r>
            <a:r>
              <a:rPr lang="en-US" dirty="0"/>
              <a:t>, </a:t>
            </a:r>
            <a:r>
              <a:rPr lang="en-US" dirty="0" err="1"/>
              <a:t>zekisin</a:t>
            </a:r>
            <a:r>
              <a:rPr lang="en-US" dirty="0"/>
              <a:t>” </a:t>
            </a:r>
            <a:r>
              <a:rPr lang="en-US" dirty="0" err="1"/>
              <a:t>demek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“ne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çalıştığını</a:t>
            </a:r>
            <a:r>
              <a:rPr lang="en-US" dirty="0"/>
              <a:t> </a:t>
            </a:r>
            <a:r>
              <a:rPr lang="en-US" dirty="0" err="1"/>
              <a:t>görüyorum</a:t>
            </a:r>
            <a:r>
              <a:rPr lang="en-US" dirty="0"/>
              <a:t>, </a:t>
            </a:r>
            <a:r>
              <a:rPr lang="en-US" dirty="0" err="1"/>
              <a:t>çabalarının</a:t>
            </a:r>
            <a:r>
              <a:rPr lang="en-US" dirty="0"/>
              <a:t> </a:t>
            </a:r>
            <a:r>
              <a:rPr lang="en-US" dirty="0" err="1"/>
              <a:t>sonucunu</a:t>
            </a:r>
            <a:r>
              <a:rPr lang="en-US" dirty="0"/>
              <a:t> </a:t>
            </a:r>
            <a:r>
              <a:rPr lang="en-US" dirty="0" err="1"/>
              <a:t>alacağına</a:t>
            </a:r>
            <a:r>
              <a:rPr lang="en-US" dirty="0"/>
              <a:t> </a:t>
            </a:r>
            <a:r>
              <a:rPr lang="en-US" dirty="0" err="1"/>
              <a:t>inanıyorum</a:t>
            </a:r>
            <a:r>
              <a:rPr lang="en-US" dirty="0"/>
              <a:t>”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sözler</a:t>
            </a:r>
            <a:r>
              <a:rPr lang="en-US" dirty="0"/>
              <a:t> </a:t>
            </a:r>
            <a:r>
              <a:rPr lang="en-US" dirty="0" err="1"/>
              <a:t>söyleyerek</a:t>
            </a:r>
            <a:r>
              <a:rPr lang="en-US" dirty="0"/>
              <a:t> </a:t>
            </a:r>
            <a:r>
              <a:rPr lang="en-US" dirty="0" err="1"/>
              <a:t>teşvik</a:t>
            </a:r>
            <a:r>
              <a:rPr lang="en-US" dirty="0"/>
              <a:t> </a:t>
            </a:r>
            <a:r>
              <a:rPr lang="en-US" dirty="0" err="1"/>
              <a:t>edin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197589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49D978-EE56-7A45-9A3E-4E3B076E7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6B6A0D-EF1E-7249-A2EC-0437CC448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Anne-baba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sizden</a:t>
            </a:r>
            <a:r>
              <a:rPr lang="en-US" dirty="0"/>
              <a:t> </a:t>
            </a:r>
            <a:r>
              <a:rPr lang="en-US" dirty="0" err="1"/>
              <a:t>istediği</a:t>
            </a:r>
            <a:r>
              <a:rPr lang="en-US" dirty="0"/>
              <a:t>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desteği</a:t>
            </a:r>
            <a:r>
              <a:rPr lang="en-US" dirty="0"/>
              <a:t> (</a:t>
            </a:r>
            <a:r>
              <a:rPr lang="en-US" dirty="0" err="1"/>
              <a:t>gücünüzün</a:t>
            </a:r>
            <a:r>
              <a:rPr lang="en-US" dirty="0"/>
              <a:t> </a:t>
            </a:r>
            <a:r>
              <a:rPr lang="en-US" dirty="0" err="1"/>
              <a:t>ölçüsünde</a:t>
            </a:r>
            <a:r>
              <a:rPr lang="en-US" dirty="0"/>
              <a:t>) </a:t>
            </a:r>
            <a:r>
              <a:rPr lang="en-US" dirty="0" err="1"/>
              <a:t>vermeye</a:t>
            </a:r>
            <a:r>
              <a:rPr lang="en-US" dirty="0"/>
              <a:t> </a:t>
            </a:r>
            <a:r>
              <a:rPr lang="en-US" dirty="0" err="1"/>
              <a:t>hazır</a:t>
            </a:r>
            <a:r>
              <a:rPr lang="en-US" dirty="0"/>
              <a:t> </a:t>
            </a:r>
            <a:r>
              <a:rPr lang="en-US" dirty="0" err="1"/>
              <a:t>olduğunuzu</a:t>
            </a:r>
            <a:r>
              <a:rPr lang="en-US" dirty="0"/>
              <a:t> </a:t>
            </a:r>
            <a:r>
              <a:rPr lang="en-US" dirty="0" err="1"/>
              <a:t>gösterin</a:t>
            </a:r>
            <a:r>
              <a:rPr lang="en-US" dirty="0"/>
              <a:t>. </a:t>
            </a:r>
          </a:p>
          <a:p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derslere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olabileceğinizi</a:t>
            </a:r>
            <a:r>
              <a:rPr lang="en-US" dirty="0"/>
              <a:t> </a:t>
            </a:r>
            <a:r>
              <a:rPr lang="en-US" dirty="0" err="1"/>
              <a:t>sorun</a:t>
            </a:r>
            <a:r>
              <a:rPr lang="en-US" dirty="0"/>
              <a:t>. “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bizden</a:t>
            </a:r>
            <a:r>
              <a:rPr lang="en-US" dirty="0"/>
              <a:t> </a:t>
            </a:r>
            <a:r>
              <a:rPr lang="en-US" dirty="0" err="1"/>
              <a:t>istediğin</a:t>
            </a:r>
            <a:r>
              <a:rPr lang="en-US" dirty="0"/>
              <a:t> </a:t>
            </a:r>
            <a:r>
              <a:rPr lang="en-US" dirty="0" err="1"/>
              <a:t>desteği</a:t>
            </a:r>
            <a:r>
              <a:rPr lang="en-US" dirty="0"/>
              <a:t> </a:t>
            </a:r>
            <a:r>
              <a:rPr lang="en-US" dirty="0" err="1"/>
              <a:t>bilmek</a:t>
            </a:r>
            <a:r>
              <a:rPr lang="en-US" dirty="0"/>
              <a:t> </a:t>
            </a:r>
            <a:r>
              <a:rPr lang="en-US" dirty="0" err="1"/>
              <a:t>isteriz</a:t>
            </a:r>
            <a:r>
              <a:rPr lang="en-US" dirty="0"/>
              <a:t>. </a:t>
            </a:r>
          </a:p>
          <a:p>
            <a:r>
              <a:rPr lang="en-US" dirty="0"/>
              <a:t>Sana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yapabileceğimiz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yardım</a:t>
            </a:r>
            <a:r>
              <a:rPr lang="en-US" dirty="0"/>
              <a:t> var </a:t>
            </a:r>
            <a:r>
              <a:rPr lang="en-US" dirty="0" err="1"/>
              <a:t>mı</a:t>
            </a:r>
            <a:r>
              <a:rPr lang="en-US" dirty="0"/>
              <a:t>?” </a:t>
            </a:r>
            <a:r>
              <a:rPr lang="en-US" dirty="0" err="1"/>
              <a:t>diye</a:t>
            </a:r>
            <a:r>
              <a:rPr lang="en-US" dirty="0"/>
              <a:t> </a:t>
            </a:r>
            <a:r>
              <a:rPr lang="en-US" dirty="0" err="1"/>
              <a:t>kararı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bırakın</a:t>
            </a:r>
            <a:r>
              <a:rPr lang="en-US" dirty="0"/>
              <a:t>.</a:t>
            </a:r>
          </a:p>
          <a:p>
            <a:r>
              <a:rPr lang="en-US" dirty="0" err="1"/>
              <a:t>Unutmayın</a:t>
            </a: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-baba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çocuğunuza</a:t>
            </a:r>
            <a:r>
              <a:rPr lang="en-US" dirty="0"/>
              <a:t> her </a:t>
            </a:r>
            <a:r>
              <a:rPr lang="en-US" dirty="0" err="1"/>
              <a:t>konuda</a:t>
            </a:r>
            <a:r>
              <a:rPr lang="en-US" dirty="0"/>
              <a:t> </a:t>
            </a:r>
            <a:r>
              <a:rPr lang="en-US" dirty="0" err="1"/>
              <a:t>destek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görevinizdir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8011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B08E08-4503-EF45-BDCC-3E172013D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10C9F0-4AD1-AF46-A455-141056349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Sınava</a:t>
            </a:r>
            <a:r>
              <a:rPr lang="en-US" dirty="0"/>
              <a:t> </a:t>
            </a:r>
            <a:r>
              <a:rPr lang="en-US" dirty="0" err="1"/>
              <a:t>hazırlık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dengeli</a:t>
            </a:r>
            <a:r>
              <a:rPr lang="en-US" dirty="0"/>
              <a:t> </a:t>
            </a:r>
            <a:r>
              <a:rPr lang="en-US" dirty="0" err="1"/>
              <a:t>beslenmesi</a:t>
            </a:r>
            <a:r>
              <a:rPr lang="en-US" dirty="0"/>
              <a:t>, </a:t>
            </a:r>
            <a:r>
              <a:rPr lang="en-US" dirty="0" err="1"/>
              <a:t>düzenli</a:t>
            </a:r>
            <a:r>
              <a:rPr lang="en-US" dirty="0"/>
              <a:t> </a:t>
            </a:r>
            <a:r>
              <a:rPr lang="en-US" dirty="0" err="1"/>
              <a:t>uyuması</a:t>
            </a:r>
            <a:r>
              <a:rPr lang="en-US" dirty="0"/>
              <a:t>, </a:t>
            </a:r>
            <a:r>
              <a:rPr lang="en-US" dirty="0" err="1"/>
              <a:t>spor-aktiviteler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eğlenme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ihtiyaçlarını</a:t>
            </a:r>
            <a:r>
              <a:rPr lang="en-US" dirty="0"/>
              <a:t> da </a:t>
            </a:r>
            <a:r>
              <a:rPr lang="en-US" dirty="0" err="1"/>
              <a:t>sağlıklı</a:t>
            </a:r>
            <a:r>
              <a:rPr lang="en-US" dirty="0"/>
              <a:t> </a:t>
            </a:r>
            <a:r>
              <a:rPr lang="en-US" dirty="0" err="1"/>
              <a:t>karşılaması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düzenlemeleri</a:t>
            </a:r>
            <a:r>
              <a:rPr lang="en-US" dirty="0"/>
              <a:t> </a:t>
            </a:r>
            <a:r>
              <a:rPr lang="en-US" dirty="0" err="1"/>
              <a:t>yapmaya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/>
              <a:t>gösteriniz</a:t>
            </a:r>
            <a:r>
              <a:rPr lang="en-US" dirty="0"/>
              <a:t>. 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4784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C1D180-1845-4148-942C-E6D9C379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3413A5-5AA4-824F-A24D-64186F298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öncesinde</a:t>
            </a:r>
            <a:r>
              <a:rPr lang="en-US" dirty="0"/>
              <a:t> </a:t>
            </a:r>
            <a:r>
              <a:rPr lang="en-US" dirty="0" err="1"/>
              <a:t>yaşanan</a:t>
            </a:r>
            <a:r>
              <a:rPr lang="en-US" dirty="0"/>
              <a:t> </a:t>
            </a:r>
            <a:r>
              <a:rPr lang="en-US" dirty="0" err="1"/>
              <a:t>kaygının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 </a:t>
            </a:r>
            <a:r>
              <a:rPr lang="en-US" dirty="0" err="1"/>
              <a:t>aslında</a:t>
            </a:r>
            <a:r>
              <a:rPr lang="en-US" dirty="0"/>
              <a:t> </a:t>
            </a:r>
            <a:r>
              <a:rPr lang="en-US" dirty="0" err="1"/>
              <a:t>yaşanacak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</a:t>
            </a:r>
            <a:r>
              <a:rPr lang="en-US" dirty="0" err="1"/>
              <a:t>karşındaki</a:t>
            </a:r>
            <a:r>
              <a:rPr lang="en-US" dirty="0"/>
              <a:t> </a:t>
            </a:r>
            <a:r>
              <a:rPr lang="en-US" dirty="0" err="1"/>
              <a:t>belirsizliktir</a:t>
            </a:r>
            <a:r>
              <a:rPr lang="en-US" dirty="0"/>
              <a:t>.</a:t>
            </a:r>
          </a:p>
          <a:p>
            <a:r>
              <a:rPr lang="en-US" dirty="0" err="1"/>
              <a:t>Öğrenci</a:t>
            </a:r>
            <a:r>
              <a:rPr lang="en-US" dirty="0"/>
              <a:t>, </a:t>
            </a:r>
            <a:r>
              <a:rPr lang="en-US" dirty="0" err="1"/>
              <a:t>sınavın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geçeceğine</a:t>
            </a:r>
            <a:r>
              <a:rPr lang="en-US" dirty="0"/>
              <a:t>, </a:t>
            </a:r>
            <a:r>
              <a:rPr lang="en-US" dirty="0" err="1"/>
              <a:t>kaç</a:t>
            </a:r>
            <a:r>
              <a:rPr lang="en-US" dirty="0"/>
              <a:t> </a:t>
            </a:r>
            <a:r>
              <a:rPr lang="en-US" dirty="0" err="1"/>
              <a:t>puan</a:t>
            </a:r>
            <a:r>
              <a:rPr lang="en-US" dirty="0"/>
              <a:t> </a:t>
            </a:r>
            <a:r>
              <a:rPr lang="en-US" dirty="0" err="1"/>
              <a:t>alacağına</a:t>
            </a:r>
            <a:r>
              <a:rPr lang="en-US" dirty="0"/>
              <a:t>, </a:t>
            </a:r>
            <a:r>
              <a:rPr lang="en-US" dirty="0" err="1"/>
              <a:t>alacağı</a:t>
            </a:r>
            <a:r>
              <a:rPr lang="en-US" dirty="0"/>
              <a:t> </a:t>
            </a:r>
            <a:r>
              <a:rPr lang="en-US" dirty="0" err="1"/>
              <a:t>puanla</a:t>
            </a:r>
            <a:r>
              <a:rPr lang="en-US" dirty="0"/>
              <a:t> </a:t>
            </a:r>
            <a:r>
              <a:rPr lang="en-US" dirty="0" err="1"/>
              <a:t>hedeflediği</a:t>
            </a:r>
            <a:r>
              <a:rPr lang="en-US" dirty="0"/>
              <a:t> </a:t>
            </a:r>
            <a:r>
              <a:rPr lang="en-US" dirty="0" err="1"/>
              <a:t>okulu</a:t>
            </a:r>
            <a:r>
              <a:rPr lang="en-US" dirty="0"/>
              <a:t> </a:t>
            </a:r>
            <a:r>
              <a:rPr lang="en-US" dirty="0" err="1"/>
              <a:t>kazanıp</a:t>
            </a:r>
            <a:r>
              <a:rPr lang="en-US" dirty="0"/>
              <a:t> </a:t>
            </a:r>
            <a:r>
              <a:rPr lang="en-US" dirty="0" err="1"/>
              <a:t>kazanamayacağına</a:t>
            </a:r>
            <a:r>
              <a:rPr lang="en-US" dirty="0"/>
              <a:t>, </a:t>
            </a:r>
            <a:r>
              <a:rPr lang="en-US" dirty="0" err="1"/>
              <a:t>ilerdeki</a:t>
            </a:r>
            <a:r>
              <a:rPr lang="en-US" dirty="0"/>
              <a:t> </a:t>
            </a:r>
            <a:r>
              <a:rPr lang="en-US" dirty="0" err="1"/>
              <a:t>yaşamının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olacağına</a:t>
            </a:r>
            <a:r>
              <a:rPr lang="en-US" dirty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takım</a:t>
            </a:r>
            <a:r>
              <a:rPr lang="en-US" dirty="0"/>
              <a:t> </a:t>
            </a:r>
            <a:r>
              <a:rPr lang="en-US" dirty="0" err="1"/>
              <a:t>belirsizlikler</a:t>
            </a:r>
            <a:r>
              <a:rPr lang="en-US" dirty="0"/>
              <a:t> </a:t>
            </a:r>
            <a:r>
              <a:rPr lang="en-US" dirty="0" err="1"/>
              <a:t>yaşar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yaşanan</a:t>
            </a:r>
            <a:r>
              <a:rPr lang="en-US" dirty="0"/>
              <a:t> </a:t>
            </a:r>
            <a:r>
              <a:rPr lang="en-US" dirty="0" err="1"/>
              <a:t>duygu</a:t>
            </a:r>
            <a:r>
              <a:rPr lang="en-US" dirty="0"/>
              <a:t> </a:t>
            </a:r>
            <a:r>
              <a:rPr lang="en-US" dirty="0" err="1"/>
              <a:t>yoğunluğu</a:t>
            </a:r>
            <a:r>
              <a:rPr lang="en-US" dirty="0"/>
              <a:t> </a:t>
            </a:r>
            <a:r>
              <a:rPr lang="en-US" dirty="0" err="1"/>
              <a:t>öğrencide</a:t>
            </a:r>
            <a:r>
              <a:rPr lang="en-US" dirty="0"/>
              <a:t> </a:t>
            </a:r>
            <a:r>
              <a:rPr lang="en-US" dirty="0" err="1"/>
              <a:t>kaygının</a:t>
            </a:r>
            <a:r>
              <a:rPr lang="en-US" dirty="0"/>
              <a:t> </a:t>
            </a:r>
            <a:r>
              <a:rPr lang="en-US" dirty="0" err="1"/>
              <a:t>oluşmasına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096267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F3E12D-6FEA-5A47-8B9B-C79BAE196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752945-C2C6-5549-8B81-5E2770E6B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çalış</a:t>
            </a:r>
            <a:r>
              <a:rPr lang="en-US" dirty="0"/>
              <a:t> </a:t>
            </a:r>
            <a:r>
              <a:rPr lang="en-US" dirty="0" err="1"/>
              <a:t>demek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....''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gidiyor</a:t>
            </a:r>
            <a:r>
              <a:rPr lang="en-US" dirty="0"/>
              <a:t>? </a:t>
            </a:r>
            <a:r>
              <a:rPr lang="en-US" dirty="0" err="1"/>
              <a:t>Neler</a:t>
            </a:r>
            <a:r>
              <a:rPr lang="en-US" dirty="0"/>
              <a:t> </a:t>
            </a:r>
            <a:r>
              <a:rPr lang="en-US" dirty="0" err="1"/>
              <a:t>yaptın</a:t>
            </a:r>
            <a:r>
              <a:rPr lang="en-US" dirty="0"/>
              <a:t>?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gezdirelim</a:t>
            </a:r>
            <a:r>
              <a:rPr lang="en-US" dirty="0"/>
              <a:t> </a:t>
            </a:r>
            <a:r>
              <a:rPr lang="en-US" dirty="0" err="1"/>
              <a:t>ister</a:t>
            </a:r>
            <a:r>
              <a:rPr lang="en-US" dirty="0"/>
              <a:t> </a:t>
            </a:r>
            <a:r>
              <a:rPr lang="en-US" dirty="0" err="1"/>
              <a:t>misin</a:t>
            </a:r>
            <a:r>
              <a:rPr lang="en-US" dirty="0"/>
              <a:t>? </a:t>
            </a:r>
            <a:r>
              <a:rPr lang="en-US" dirty="0" err="1"/>
              <a:t>Bizden</a:t>
            </a:r>
            <a:r>
              <a:rPr lang="en-US" dirty="0"/>
              <a:t> </a:t>
            </a:r>
            <a:r>
              <a:rPr lang="en-US" dirty="0" err="1"/>
              <a:t>istediğin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var </a:t>
            </a:r>
            <a:r>
              <a:rPr lang="en-US" dirty="0" err="1"/>
              <a:t>mı</a:t>
            </a:r>
            <a:r>
              <a:rPr lang="en-US" dirty="0"/>
              <a:t>?' </a:t>
            </a:r>
            <a:r>
              <a:rPr lang="en-US" dirty="0" err="1"/>
              <a:t>biçiminde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olumlu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9037107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9ED56-F8B0-134A-B406-76D24042D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2866EA-2CA1-1248-9933-0F49A1E5A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sonucunu</a:t>
            </a:r>
            <a:r>
              <a:rPr lang="en-US" dirty="0"/>
              <a:t>/</a:t>
            </a:r>
            <a:r>
              <a:rPr lang="en-US" dirty="0" err="1"/>
              <a:t>puanını</a:t>
            </a:r>
            <a:r>
              <a:rPr lang="en-US" dirty="0"/>
              <a:t> </a:t>
            </a:r>
            <a:r>
              <a:rPr lang="en-US" dirty="0" err="1"/>
              <a:t>başkalarına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“</a:t>
            </a:r>
            <a:r>
              <a:rPr lang="en-US" b="1" dirty="0" err="1"/>
              <a:t>övünme</a:t>
            </a:r>
            <a:r>
              <a:rPr lang="en-US" dirty="0"/>
              <a:t>” </a:t>
            </a:r>
            <a:r>
              <a:rPr lang="en-US" dirty="0" err="1"/>
              <a:t>ya</a:t>
            </a:r>
            <a:r>
              <a:rPr lang="en-US" dirty="0"/>
              <a:t> da “</a:t>
            </a:r>
            <a:r>
              <a:rPr lang="en-US" b="1" dirty="0" err="1"/>
              <a:t>utanma</a:t>
            </a:r>
            <a:r>
              <a:rPr lang="en-US" dirty="0"/>
              <a:t>” </a:t>
            </a:r>
            <a:r>
              <a:rPr lang="en-US" dirty="0" err="1"/>
              <a:t>nedeni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kullanmayın</a:t>
            </a:r>
            <a:r>
              <a:rPr lang="en-US" dirty="0"/>
              <a:t>.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ifadelerden</a:t>
            </a:r>
            <a:r>
              <a:rPr lang="en-US" dirty="0"/>
              <a:t> </a:t>
            </a:r>
            <a:r>
              <a:rPr lang="en-US" dirty="0" err="1"/>
              <a:t>kaçının</a:t>
            </a:r>
            <a:r>
              <a:rPr lang="en-US" dirty="0"/>
              <a:t>. </a:t>
            </a:r>
          </a:p>
          <a:p>
            <a:r>
              <a:rPr lang="en-US" dirty="0" err="1"/>
              <a:t>Örneğin</a:t>
            </a:r>
            <a:r>
              <a:rPr lang="en-US" dirty="0"/>
              <a:t> “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puanla</a:t>
            </a:r>
            <a:r>
              <a:rPr lang="en-US" dirty="0"/>
              <a:t> </a:t>
            </a:r>
            <a:r>
              <a:rPr lang="en-US" dirty="0" err="1"/>
              <a:t>konu</a:t>
            </a:r>
            <a:r>
              <a:rPr lang="en-US" dirty="0"/>
              <a:t> </a:t>
            </a:r>
            <a:r>
              <a:rPr lang="en-US" dirty="0" err="1"/>
              <a:t>komşuya</a:t>
            </a:r>
            <a:r>
              <a:rPr lang="en-US" dirty="0"/>
              <a:t> </a:t>
            </a:r>
            <a:r>
              <a:rPr lang="en-US" dirty="0" err="1"/>
              <a:t>rezil</a:t>
            </a:r>
            <a:r>
              <a:rPr lang="en-US" dirty="0"/>
              <a:t> </a:t>
            </a:r>
            <a:r>
              <a:rPr lang="en-US" dirty="0" err="1"/>
              <a:t>ettin</a:t>
            </a:r>
            <a:r>
              <a:rPr lang="en-US" dirty="0"/>
              <a:t> </a:t>
            </a:r>
            <a:r>
              <a:rPr lang="en-US" dirty="0" err="1"/>
              <a:t>bizi</a:t>
            </a:r>
            <a:r>
              <a:rPr lang="en-US" dirty="0"/>
              <a:t>!”. “Ben de </a:t>
            </a:r>
            <a:r>
              <a:rPr lang="en-US" dirty="0" err="1"/>
              <a:t>şöyle</a:t>
            </a:r>
            <a:r>
              <a:rPr lang="en-US" dirty="0"/>
              <a:t> </a:t>
            </a:r>
            <a:r>
              <a:rPr lang="en-US" dirty="0" err="1"/>
              <a:t>göğsümü</a:t>
            </a:r>
            <a:r>
              <a:rPr lang="en-US" dirty="0"/>
              <a:t> </a:t>
            </a:r>
            <a:r>
              <a:rPr lang="en-US" dirty="0" err="1"/>
              <a:t>gere</a:t>
            </a:r>
            <a:r>
              <a:rPr lang="en-US" dirty="0"/>
              <a:t> </a:t>
            </a:r>
            <a:r>
              <a:rPr lang="en-US" dirty="0" err="1"/>
              <a:t>gere</a:t>
            </a:r>
            <a:r>
              <a:rPr lang="en-US" dirty="0"/>
              <a:t> </a:t>
            </a:r>
            <a:r>
              <a:rPr lang="en-US" dirty="0" err="1"/>
              <a:t>çocuğumun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sonucunu</a:t>
            </a:r>
            <a:r>
              <a:rPr lang="en-US" dirty="0"/>
              <a:t> </a:t>
            </a:r>
            <a:r>
              <a:rPr lang="en-US" dirty="0" err="1"/>
              <a:t>dosta</a:t>
            </a:r>
            <a:r>
              <a:rPr lang="en-US" dirty="0"/>
              <a:t> </a:t>
            </a:r>
            <a:r>
              <a:rPr lang="en-US" dirty="0" err="1"/>
              <a:t>düşmana</a:t>
            </a:r>
            <a:r>
              <a:rPr lang="en-US" dirty="0"/>
              <a:t> </a:t>
            </a:r>
            <a:r>
              <a:rPr lang="en-US" dirty="0" err="1"/>
              <a:t>gösteremeyecek</a:t>
            </a:r>
            <a:r>
              <a:rPr lang="en-US" dirty="0"/>
              <a:t> </a:t>
            </a:r>
            <a:r>
              <a:rPr lang="en-US" dirty="0" err="1"/>
              <a:t>miyim</a:t>
            </a:r>
            <a:r>
              <a:rPr lang="en-US" dirty="0"/>
              <a:t>?!”…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ifadeler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kişiliğini</a:t>
            </a:r>
            <a:r>
              <a:rPr lang="en-US" dirty="0"/>
              <a:t> </a:t>
            </a:r>
            <a:r>
              <a:rPr lang="en-US" dirty="0" err="1"/>
              <a:t>zedeler</a:t>
            </a:r>
            <a:r>
              <a:rPr lang="en-US" dirty="0"/>
              <a:t>. </a:t>
            </a:r>
          </a:p>
          <a:p>
            <a:r>
              <a:rPr lang="en-US" dirty="0" err="1"/>
              <a:t>Unutmayın</a:t>
            </a:r>
            <a:r>
              <a:rPr lang="en-US" dirty="0"/>
              <a:t> </a:t>
            </a:r>
            <a:r>
              <a:rPr lang="en-US" dirty="0" err="1"/>
              <a:t>çocuğunuz</a:t>
            </a:r>
            <a:r>
              <a:rPr lang="en-US" dirty="0"/>
              <a:t>, </a:t>
            </a:r>
            <a:r>
              <a:rPr lang="en-US" dirty="0" err="1"/>
              <a:t>sizin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kendisi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çalışmalıdır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30209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E13D9B-6C4F-0B41-8430-FA5AEFFC4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681" y="793869"/>
            <a:ext cx="10178322" cy="1492132"/>
          </a:xfrm>
        </p:spPr>
        <p:txBody>
          <a:bodyPr>
            <a:normAutofit/>
          </a:bodyPr>
          <a:lstStyle/>
          <a:p>
            <a:r>
              <a:rPr lang="en-US" sz="3200" b="1" dirty="0"/>
              <a:t>Son </a:t>
            </a:r>
            <a:r>
              <a:rPr lang="en-US" sz="3200" b="1" dirty="0" err="1"/>
              <a:t>Uyarılar</a:t>
            </a:r>
            <a:endParaRPr lang="x-non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4984AEF-ADDD-E14B-BCBD-F79ADE05D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Sınavı</a:t>
            </a:r>
            <a:r>
              <a:rPr lang="en-US" dirty="0"/>
              <a:t> </a:t>
            </a:r>
            <a:r>
              <a:rPr lang="en-US" dirty="0" err="1"/>
              <a:t>yaşama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sınavla</a:t>
            </a:r>
            <a:r>
              <a:rPr lang="en-US" dirty="0"/>
              <a:t> </a:t>
            </a:r>
            <a:r>
              <a:rPr lang="en-US" dirty="0" err="1"/>
              <a:t>yaşamak</a:t>
            </a:r>
            <a:r>
              <a:rPr lang="en-US" dirty="0"/>
              <a:t> </a:t>
            </a:r>
            <a:r>
              <a:rPr lang="en-US" dirty="0" err="1"/>
              <a:t>ilkesine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odağın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olmaması</a:t>
            </a:r>
            <a:r>
              <a:rPr lang="en-US" dirty="0"/>
              <a:t>.</a:t>
            </a:r>
          </a:p>
          <a:p>
            <a:r>
              <a:rPr lang="en-US" dirty="0" err="1"/>
              <a:t>Değer</a:t>
            </a:r>
            <a:r>
              <a:rPr lang="en-US" dirty="0"/>
              <a:t> </a:t>
            </a:r>
            <a:r>
              <a:rPr lang="en-US" dirty="0" err="1"/>
              <a:t>verildiği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sevildiği</a:t>
            </a:r>
            <a:r>
              <a:rPr lang="en-US" dirty="0"/>
              <a:t> </a:t>
            </a:r>
            <a:r>
              <a:rPr lang="en-US" dirty="0" err="1"/>
              <a:t>mesajını</a:t>
            </a:r>
            <a:r>
              <a:rPr lang="en-US" dirty="0"/>
              <a:t> </a:t>
            </a:r>
            <a:r>
              <a:rPr lang="en-US" dirty="0" err="1"/>
              <a:t>tutarlı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abartmadan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sevgiyi</a:t>
            </a:r>
            <a:r>
              <a:rPr lang="en-US" dirty="0"/>
              <a:t> </a:t>
            </a:r>
            <a:r>
              <a:rPr lang="en-US" dirty="0" err="1"/>
              <a:t>saklamamak</a:t>
            </a:r>
            <a:r>
              <a:rPr lang="en-US" dirty="0"/>
              <a:t>.</a:t>
            </a:r>
          </a:p>
          <a:p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doğruyu</a:t>
            </a:r>
            <a:r>
              <a:rPr lang="en-US" dirty="0"/>
              <a:t> </a:t>
            </a:r>
            <a:r>
              <a:rPr lang="en-US" dirty="0" err="1"/>
              <a:t>göstermeye</a:t>
            </a:r>
            <a:r>
              <a:rPr lang="en-US" dirty="0"/>
              <a:t> </a:t>
            </a:r>
            <a:r>
              <a:rPr lang="en-US" dirty="0" err="1"/>
              <a:t>çalışan</a:t>
            </a:r>
            <a:r>
              <a:rPr lang="en-US" dirty="0"/>
              <a:t> 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yönde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ebeveyn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, </a:t>
            </a:r>
            <a:r>
              <a:rPr lang="en-US" dirty="0" err="1"/>
              <a:t>rehber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model </a:t>
            </a:r>
            <a:r>
              <a:rPr lang="en-US" dirty="0" err="1"/>
              <a:t>olmayı</a:t>
            </a:r>
            <a:r>
              <a:rPr lang="en-US" dirty="0"/>
              <a:t> </a:t>
            </a:r>
            <a:r>
              <a:rPr lang="en-US" dirty="0" err="1"/>
              <a:t>tercih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.</a:t>
            </a:r>
          </a:p>
          <a:p>
            <a:r>
              <a:rPr lang="en-US" dirty="0" err="1"/>
              <a:t>Hata</a:t>
            </a:r>
            <a:r>
              <a:rPr lang="en-US" dirty="0"/>
              <a:t> </a:t>
            </a:r>
            <a:r>
              <a:rPr lang="en-US" dirty="0" err="1"/>
              <a:t>yapmasına</a:t>
            </a:r>
            <a:r>
              <a:rPr lang="en-US" dirty="0"/>
              <a:t> </a:t>
            </a:r>
            <a:r>
              <a:rPr lang="en-US" dirty="0" err="1"/>
              <a:t>şans</a:t>
            </a:r>
            <a:r>
              <a:rPr lang="en-US" dirty="0"/>
              <a:t> </a:t>
            </a:r>
            <a:r>
              <a:rPr lang="en-US" dirty="0" err="1"/>
              <a:t>tanımak</a:t>
            </a:r>
            <a:r>
              <a:rPr lang="en-US" dirty="0"/>
              <a:t>, </a:t>
            </a:r>
            <a:r>
              <a:rPr lang="en-US" dirty="0" err="1"/>
              <a:t>hatalarının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bedel </a:t>
            </a:r>
            <a:r>
              <a:rPr lang="en-US" dirty="0" err="1"/>
              <a:t>ödemesine</a:t>
            </a:r>
            <a:r>
              <a:rPr lang="en-US" dirty="0"/>
              <a:t> </a:t>
            </a:r>
            <a:r>
              <a:rPr lang="en-US" dirty="0" err="1"/>
              <a:t>imkan</a:t>
            </a:r>
            <a:r>
              <a:rPr lang="en-US" dirty="0"/>
              <a:t> </a:t>
            </a:r>
            <a:r>
              <a:rPr lang="en-US" dirty="0" err="1"/>
              <a:t>bırakmak</a:t>
            </a:r>
            <a:r>
              <a:rPr lang="en-US" dirty="0"/>
              <a:t>, </a:t>
            </a:r>
            <a:r>
              <a:rPr lang="en-US" dirty="0" err="1"/>
              <a:t>güven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cesaret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.</a:t>
            </a:r>
          </a:p>
          <a:p>
            <a:r>
              <a:rPr lang="en-US" dirty="0"/>
              <a:t>Her </a:t>
            </a:r>
            <a:r>
              <a:rPr lang="en-US" dirty="0" err="1"/>
              <a:t>türlü</a:t>
            </a:r>
            <a:r>
              <a:rPr lang="en-US" dirty="0"/>
              <a:t> </a:t>
            </a:r>
            <a:r>
              <a:rPr lang="en-US" dirty="0" err="1"/>
              <a:t>kıyaslamadan</a:t>
            </a:r>
            <a:r>
              <a:rPr lang="en-US" dirty="0"/>
              <a:t> </a:t>
            </a:r>
            <a:r>
              <a:rPr lang="en-US" dirty="0" err="1"/>
              <a:t>kaçınmak</a:t>
            </a:r>
            <a:r>
              <a:rPr lang="en-US" dirty="0"/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006016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AA15FB-2F28-A347-9761-6FD40778C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67393"/>
            <a:ext cx="10178322" cy="1492132"/>
          </a:xfrm>
        </p:spPr>
        <p:txBody>
          <a:bodyPr>
            <a:normAutofit/>
          </a:bodyPr>
          <a:lstStyle/>
          <a:p>
            <a:r>
              <a:rPr lang="en-US" sz="3200" b="1" dirty="0"/>
              <a:t>Son </a:t>
            </a:r>
            <a:r>
              <a:rPr lang="en-US" sz="3200" b="1" dirty="0" err="1"/>
              <a:t>Uyarılar</a:t>
            </a:r>
            <a:endParaRPr lang="x-none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B04A3A-4E0A-5A4C-B73D-DEEC7218E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Çalışmasını</a:t>
            </a:r>
            <a:r>
              <a:rPr lang="en-US" dirty="0"/>
              <a:t> </a:t>
            </a:r>
            <a:r>
              <a:rPr lang="en-US" dirty="0" err="1"/>
              <a:t>sağlarım</a:t>
            </a:r>
            <a:r>
              <a:rPr lang="en-US" dirty="0"/>
              <a:t> </a:t>
            </a:r>
            <a:r>
              <a:rPr lang="en-US" dirty="0" err="1"/>
              <a:t>düşüncesiyle</a:t>
            </a:r>
            <a:r>
              <a:rPr lang="en-US" dirty="0"/>
              <a:t> </a:t>
            </a:r>
            <a:r>
              <a:rPr lang="en-US" dirty="0" err="1"/>
              <a:t>tehditler</a:t>
            </a:r>
            <a:r>
              <a:rPr lang="en-US" dirty="0"/>
              <a:t>, </a:t>
            </a:r>
            <a:r>
              <a:rPr lang="en-US" dirty="0" err="1"/>
              <a:t>suçlayıcı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eleştirel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gözle</a:t>
            </a:r>
            <a:r>
              <a:rPr lang="en-US" dirty="0"/>
              <a:t> </a:t>
            </a:r>
            <a:r>
              <a:rPr lang="en-US" dirty="0" err="1"/>
              <a:t>yaklaşıp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yapmayın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öncesinde</a:t>
            </a:r>
            <a:r>
              <a:rPr lang="en-US" dirty="0"/>
              <a:t> </a:t>
            </a:r>
            <a:r>
              <a:rPr lang="en-US" dirty="0" err="1"/>
              <a:t>çocuğunuzu</a:t>
            </a:r>
            <a:r>
              <a:rPr lang="en-US" dirty="0"/>
              <a:t> </a:t>
            </a:r>
            <a:r>
              <a:rPr lang="en-US" dirty="0" err="1"/>
              <a:t>kaygılandıran</a:t>
            </a:r>
            <a:r>
              <a:rPr lang="en-US" dirty="0"/>
              <a:t>, </a:t>
            </a:r>
            <a:r>
              <a:rPr lang="en-US" dirty="0" err="1"/>
              <a:t>telaşlandırıcı</a:t>
            </a:r>
            <a:r>
              <a:rPr lang="en-US" dirty="0"/>
              <a:t> </a:t>
            </a:r>
            <a:r>
              <a:rPr lang="en-US" dirty="0" err="1"/>
              <a:t>tavır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davranışlardan</a:t>
            </a:r>
            <a:r>
              <a:rPr lang="en-US" dirty="0"/>
              <a:t> </a:t>
            </a:r>
            <a:r>
              <a:rPr lang="en-US" dirty="0" err="1"/>
              <a:t>kaçının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Çocuğunuza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yapacağınız</a:t>
            </a:r>
            <a:r>
              <a:rPr lang="en-US" dirty="0"/>
              <a:t> </a:t>
            </a:r>
            <a:r>
              <a:rPr lang="en-US" dirty="0" err="1"/>
              <a:t>şeyleri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sonucuna</a:t>
            </a:r>
            <a:r>
              <a:rPr lang="en-US" dirty="0"/>
              <a:t> </a:t>
            </a:r>
            <a:r>
              <a:rPr lang="en-US" dirty="0" err="1"/>
              <a:t>endekslemeyin</a:t>
            </a:r>
            <a:r>
              <a:rPr lang="en-US" dirty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Sınavdan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gün</a:t>
            </a:r>
            <a:r>
              <a:rPr lang="en-US" dirty="0"/>
              <a:t> normal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gündür</a:t>
            </a:r>
            <a:r>
              <a:rPr lang="en-US" dirty="0"/>
              <a:t>. Normal </a:t>
            </a:r>
            <a:r>
              <a:rPr lang="en-US" dirty="0" err="1"/>
              <a:t>günlük</a:t>
            </a:r>
            <a:r>
              <a:rPr lang="en-US" dirty="0"/>
              <a:t> </a:t>
            </a:r>
            <a:r>
              <a:rPr lang="en-US" dirty="0" err="1"/>
              <a:t>yaşam</a:t>
            </a:r>
            <a:r>
              <a:rPr lang="en-US" dirty="0"/>
              <a:t> </a:t>
            </a:r>
            <a:r>
              <a:rPr lang="en-US" dirty="0" err="1"/>
              <a:t>nasılsa</a:t>
            </a:r>
            <a:r>
              <a:rPr lang="en-US" dirty="0"/>
              <a:t> </a:t>
            </a:r>
            <a:r>
              <a:rPr lang="en-US" dirty="0" err="1"/>
              <a:t>öyle</a:t>
            </a:r>
            <a:r>
              <a:rPr lang="en-US" dirty="0"/>
              <a:t> </a:t>
            </a:r>
            <a:r>
              <a:rPr lang="en-US" dirty="0" err="1"/>
              <a:t>yaşanmalıdır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sizden</a:t>
            </a:r>
            <a:r>
              <a:rPr lang="en-US" dirty="0"/>
              <a:t> </a:t>
            </a:r>
            <a:r>
              <a:rPr lang="en-US" dirty="0" err="1"/>
              <a:t>beklediği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kendisini</a:t>
            </a:r>
            <a:r>
              <a:rPr lang="en-US" dirty="0"/>
              <a:t> </a:t>
            </a:r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değerlendirmeniz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 ne </a:t>
            </a:r>
            <a:r>
              <a:rPr lang="en-US" dirty="0" err="1"/>
              <a:t>olursa</a:t>
            </a:r>
            <a:r>
              <a:rPr lang="en-US" dirty="0"/>
              <a:t> </a:t>
            </a:r>
            <a:r>
              <a:rPr lang="en-US" dirty="0" err="1"/>
              <a:t>olsun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yanında</a:t>
            </a:r>
            <a:r>
              <a:rPr lang="en-US" dirty="0"/>
              <a:t> </a:t>
            </a:r>
            <a:r>
              <a:rPr lang="en-US" dirty="0" err="1"/>
              <a:t>olduğunuzu</a:t>
            </a:r>
            <a:r>
              <a:rPr lang="en-US" dirty="0"/>
              <a:t> </a:t>
            </a:r>
            <a:r>
              <a:rPr lang="en-US" dirty="0" err="1"/>
              <a:t>hissettirmenizdir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341142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A1E903-500A-D04E-B065-ADF50068E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3C5736-7D45-6747-B900-0AB5C7F7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çocuğunuzun</a:t>
            </a:r>
            <a:r>
              <a:rPr lang="en-US" dirty="0"/>
              <a:t> </a:t>
            </a:r>
            <a:r>
              <a:rPr lang="en-US" dirty="0" err="1"/>
              <a:t>kaygısının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düşünüyor</a:t>
            </a:r>
            <a:r>
              <a:rPr lang="en-US" dirty="0"/>
              <a:t> </a:t>
            </a:r>
            <a:r>
              <a:rPr lang="en-US" dirty="0" err="1"/>
              <a:t>sizde</a:t>
            </a:r>
            <a:r>
              <a:rPr lang="en-US" dirty="0"/>
              <a:t> </a:t>
            </a:r>
            <a:r>
              <a:rPr lang="en-US" dirty="0" err="1"/>
              <a:t>kaygınızı</a:t>
            </a:r>
            <a:r>
              <a:rPr lang="en-US" dirty="0"/>
              <a:t> </a:t>
            </a:r>
            <a:r>
              <a:rPr lang="en-US" dirty="0" err="1"/>
              <a:t>yönetmekte</a:t>
            </a:r>
            <a:r>
              <a:rPr lang="en-US" dirty="0"/>
              <a:t> </a:t>
            </a:r>
            <a:r>
              <a:rPr lang="en-US" dirty="0" err="1"/>
              <a:t>zorlanıyorsanız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uzmandan</a:t>
            </a:r>
            <a:r>
              <a:rPr lang="en-US" dirty="0"/>
              <a:t> ( </a:t>
            </a:r>
            <a:r>
              <a:rPr lang="en-US" dirty="0" err="1"/>
              <a:t>psikolojik</a:t>
            </a:r>
            <a:r>
              <a:rPr lang="en-US" dirty="0"/>
              <a:t> </a:t>
            </a:r>
            <a:r>
              <a:rPr lang="en-US" dirty="0" err="1"/>
              <a:t>danışman</a:t>
            </a:r>
            <a:r>
              <a:rPr lang="en-US" dirty="0"/>
              <a:t>, </a:t>
            </a:r>
            <a:r>
              <a:rPr lang="en-US" dirty="0" err="1"/>
              <a:t>psikolog</a:t>
            </a:r>
            <a:r>
              <a:rPr lang="en-US" dirty="0"/>
              <a:t>) </a:t>
            </a:r>
            <a:r>
              <a:rPr lang="en-US" dirty="0" err="1"/>
              <a:t>yardım</a:t>
            </a:r>
            <a:r>
              <a:rPr lang="en-US" dirty="0"/>
              <a:t> </a:t>
            </a:r>
            <a:r>
              <a:rPr lang="en-US"/>
              <a:t>almak </a:t>
            </a:r>
            <a:r>
              <a:rPr lang="en-US" dirty="0" err="1"/>
              <a:t>fayda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743592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1F7ABF-D21E-6F47-A06A-640DDAF17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309" y="904899"/>
            <a:ext cx="10178322" cy="947651"/>
          </a:xfrm>
        </p:spPr>
        <p:txBody>
          <a:bodyPr>
            <a:normAutofit/>
          </a:bodyPr>
          <a:lstStyle/>
          <a:p>
            <a:r>
              <a:rPr lang="x-none" sz="2800" dirty="0"/>
              <a:t>kaynak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998717-B014-FF48-920E-7DCDC7D9D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1977241"/>
          </a:xfrm>
        </p:spPr>
        <p:txBody>
          <a:bodyPr/>
          <a:lstStyle/>
          <a:p>
            <a:r>
              <a:rPr lang="en-US" sz="1400" dirty="0">
                <a:hlinkClick r:id="rId2"/>
              </a:rPr>
              <a:t>https://globalenstitu.com/bolum/sinav-kaygisi-ve-anne-babalara-oneriler/</a:t>
            </a:r>
            <a:endParaRPr lang="en-US" sz="1400" dirty="0"/>
          </a:p>
          <a:p>
            <a:r>
              <a:rPr lang="en-US" sz="1400" dirty="0">
                <a:hlinkClick r:id="rId3"/>
              </a:rPr>
              <a:t>http://www.sibelaraci.com/blog/sinav-kaygisinda-anne-baba-tutumlari-ne-olmalidir/</a:t>
            </a:r>
            <a:endParaRPr lang="en-US" sz="1400" dirty="0"/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8891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CA312-9104-A741-ACF5-697B689C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791" y="925088"/>
            <a:ext cx="10178322" cy="1223574"/>
          </a:xfrm>
        </p:spPr>
        <p:txBody>
          <a:bodyPr>
            <a:normAutofit/>
          </a:bodyPr>
          <a:lstStyle/>
          <a:p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Sınav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kaygısı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yaşayan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gençlerde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sıkça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görülen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en-US" sz="2000" b="1" cap="none" dirty="0" err="1">
                <a:latin typeface="Dubai" panose="020B0503030403030204" pitchFamily="34" charset="-78"/>
                <a:cs typeface="Dubai" panose="020B0503030403030204" pitchFamily="34" charset="-78"/>
              </a:rPr>
              <a:t>belirtiler</a:t>
            </a:r>
            <a:r>
              <a:rPr lang="en-US" sz="2000" b="1" cap="none" dirty="0">
                <a:latin typeface="Dubai" panose="020B0503030403030204" pitchFamily="34" charset="-78"/>
                <a:cs typeface="Dubai" panose="020B0503030403030204" pitchFamily="34" charset="-78"/>
              </a:rPr>
              <a:t>;</a:t>
            </a:r>
            <a:endParaRPr lang="x-none" sz="2000" cap="none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2A02DF16-085B-374A-90FA-41E0ADA399EE}"/>
              </a:ext>
            </a:extLst>
          </p:cNvPr>
          <p:cNvSpPr txBox="1">
            <a:spLocks/>
          </p:cNvSpPr>
          <p:nvPr/>
        </p:nvSpPr>
        <p:spPr>
          <a:xfrm>
            <a:off x="1560576" y="1852551"/>
            <a:ext cx="9070848" cy="408036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70000"/>
              </a:lnSpc>
            </a:pPr>
            <a:r>
              <a:rPr lang="en-US" sz="3400" b="1" dirty="0" err="1"/>
              <a:t>Zihinsel</a:t>
            </a:r>
            <a:r>
              <a:rPr lang="en-US" sz="3400" b="1" dirty="0"/>
              <a:t> </a:t>
            </a:r>
            <a:r>
              <a:rPr lang="en-US" sz="3400" b="1" dirty="0" err="1"/>
              <a:t>belirtiler</a:t>
            </a:r>
            <a:r>
              <a:rPr lang="en-US" sz="3400" b="1" dirty="0"/>
              <a:t>:</a:t>
            </a:r>
            <a:r>
              <a:rPr lang="en-US" sz="3400" dirty="0"/>
              <a:t> </a:t>
            </a:r>
            <a:r>
              <a:rPr lang="en-US" sz="3400" dirty="0" err="1"/>
              <a:t>Dikkat</a:t>
            </a:r>
            <a:r>
              <a:rPr lang="en-US" sz="3400" dirty="0"/>
              <a:t> </a:t>
            </a:r>
            <a:r>
              <a:rPr lang="en-US" sz="3400" dirty="0" err="1"/>
              <a:t>dağınıklığı</a:t>
            </a:r>
            <a:r>
              <a:rPr lang="en-US" sz="3400" dirty="0"/>
              <a:t>, </a:t>
            </a:r>
            <a:r>
              <a:rPr lang="en-US" sz="3400" dirty="0" err="1"/>
              <a:t>konsantre</a:t>
            </a:r>
            <a:r>
              <a:rPr lang="en-US" sz="3400" dirty="0"/>
              <a:t> </a:t>
            </a:r>
            <a:r>
              <a:rPr lang="en-US" sz="3400" dirty="0" err="1"/>
              <a:t>olamama</a:t>
            </a:r>
            <a:r>
              <a:rPr lang="en-US" sz="3400" dirty="0"/>
              <a:t>, </a:t>
            </a:r>
            <a:r>
              <a:rPr lang="en-US" sz="3400" dirty="0" err="1"/>
              <a:t>sınavın</a:t>
            </a:r>
            <a:r>
              <a:rPr lang="en-US" sz="3400" dirty="0"/>
              <a:t> </a:t>
            </a:r>
            <a:r>
              <a:rPr lang="en-US" sz="3400" dirty="0" err="1"/>
              <a:t>sonucu</a:t>
            </a:r>
            <a:r>
              <a:rPr lang="en-US" sz="3400" dirty="0"/>
              <a:t> </a:t>
            </a:r>
            <a:r>
              <a:rPr lang="en-US" sz="3400" dirty="0" err="1"/>
              <a:t>ile</a:t>
            </a:r>
            <a:r>
              <a:rPr lang="en-US" sz="3400" dirty="0"/>
              <a:t> </a:t>
            </a:r>
            <a:r>
              <a:rPr lang="en-US" sz="3400" dirty="0" err="1"/>
              <a:t>ilgili</a:t>
            </a:r>
            <a:r>
              <a:rPr lang="en-US" sz="3400" dirty="0"/>
              <a:t> </a:t>
            </a:r>
            <a:r>
              <a:rPr lang="en-US" sz="3400" dirty="0" err="1"/>
              <a:t>olumsuz</a:t>
            </a:r>
            <a:r>
              <a:rPr lang="en-US" sz="3400" dirty="0"/>
              <a:t> </a:t>
            </a:r>
            <a:r>
              <a:rPr lang="en-US" sz="3400" dirty="0" err="1"/>
              <a:t>öngörülerde</a:t>
            </a:r>
            <a:r>
              <a:rPr lang="en-US" sz="3400" dirty="0"/>
              <a:t> </a:t>
            </a:r>
            <a:r>
              <a:rPr lang="en-US" sz="3400" dirty="0" err="1"/>
              <a:t>bulunma</a:t>
            </a:r>
            <a:r>
              <a:rPr lang="en-US" sz="3400" dirty="0"/>
              <a:t> (</a:t>
            </a:r>
            <a:r>
              <a:rPr lang="en-US" sz="3400" dirty="0" err="1"/>
              <a:t>Olmayacak</a:t>
            </a:r>
            <a:r>
              <a:rPr lang="en-US" sz="3400" dirty="0"/>
              <a:t>, </a:t>
            </a:r>
            <a:r>
              <a:rPr lang="en-US" sz="3400" dirty="0" err="1"/>
              <a:t>kazanamayacağım</a:t>
            </a:r>
            <a:r>
              <a:rPr lang="en-US" sz="3400" dirty="0"/>
              <a:t>, …. </a:t>
            </a:r>
            <a:r>
              <a:rPr lang="en-US" sz="3400" dirty="0" err="1"/>
              <a:t>gibi</a:t>
            </a:r>
            <a:r>
              <a:rPr lang="en-US" sz="3400" dirty="0"/>
              <a:t>).</a:t>
            </a:r>
          </a:p>
          <a:p>
            <a:pPr fontAlgn="base">
              <a:lnSpc>
                <a:spcPct val="170000"/>
              </a:lnSpc>
            </a:pPr>
            <a:r>
              <a:rPr lang="en-US" sz="3400" b="1" dirty="0" err="1"/>
              <a:t>Duygusal</a:t>
            </a:r>
            <a:r>
              <a:rPr lang="en-US" sz="3400" b="1" dirty="0"/>
              <a:t> </a:t>
            </a:r>
            <a:r>
              <a:rPr lang="en-US" sz="3400" b="1" dirty="0" err="1"/>
              <a:t>belirtiler</a:t>
            </a:r>
            <a:r>
              <a:rPr lang="en-US" sz="3400" b="1" dirty="0"/>
              <a:t>:</a:t>
            </a:r>
            <a:r>
              <a:rPr lang="en-US" sz="3400" dirty="0"/>
              <a:t> </a:t>
            </a:r>
            <a:r>
              <a:rPr lang="en-US" sz="3400" dirty="0" err="1"/>
              <a:t>Gözlemlenebilir</a:t>
            </a:r>
            <a:r>
              <a:rPr lang="en-US" sz="3400" dirty="0"/>
              <a:t> </a:t>
            </a:r>
            <a:r>
              <a:rPr lang="en-US" sz="3400" dirty="0" err="1"/>
              <a:t>düzeyde</a:t>
            </a:r>
            <a:r>
              <a:rPr lang="en-US" sz="3400" dirty="0"/>
              <a:t> </a:t>
            </a:r>
            <a:r>
              <a:rPr lang="en-US" sz="3400" dirty="0" err="1"/>
              <a:t>huzursuzluk</a:t>
            </a:r>
            <a:r>
              <a:rPr lang="en-US" sz="3400" dirty="0"/>
              <a:t>, </a:t>
            </a:r>
            <a:r>
              <a:rPr lang="en-US" sz="3400" dirty="0" err="1"/>
              <a:t>endişe</a:t>
            </a:r>
            <a:r>
              <a:rPr lang="en-US" sz="3400" dirty="0"/>
              <a:t>, </a:t>
            </a:r>
            <a:r>
              <a:rPr lang="en-US" sz="3400" dirty="0" err="1"/>
              <a:t>sinirli</a:t>
            </a:r>
            <a:r>
              <a:rPr lang="en-US" sz="3400" dirty="0"/>
              <a:t> </a:t>
            </a:r>
            <a:r>
              <a:rPr lang="en-US" sz="3400" dirty="0" err="1"/>
              <a:t>bir</a:t>
            </a:r>
            <a:r>
              <a:rPr lang="en-US" sz="3400" dirty="0"/>
              <a:t> </a:t>
            </a:r>
            <a:r>
              <a:rPr lang="en-US" sz="3400" dirty="0" err="1"/>
              <a:t>birey</a:t>
            </a:r>
            <a:r>
              <a:rPr lang="en-US" sz="3400" dirty="0"/>
              <a:t> </a:t>
            </a:r>
            <a:r>
              <a:rPr lang="en-US" sz="3400" dirty="0" err="1"/>
              <a:t>haline</a:t>
            </a:r>
            <a:r>
              <a:rPr lang="en-US" sz="3400" dirty="0"/>
              <a:t> </a:t>
            </a:r>
            <a:r>
              <a:rPr lang="en-US" sz="3400" dirty="0" err="1"/>
              <a:t>gelme</a:t>
            </a:r>
            <a:r>
              <a:rPr lang="en-US" sz="3400" dirty="0"/>
              <a:t>, </a:t>
            </a:r>
            <a:r>
              <a:rPr lang="en-US" sz="3400" dirty="0" err="1"/>
              <a:t>kolaylıkla</a:t>
            </a:r>
            <a:r>
              <a:rPr lang="en-US" sz="3400" dirty="0"/>
              <a:t> </a:t>
            </a:r>
            <a:r>
              <a:rPr lang="en-US" sz="3400" dirty="0" err="1"/>
              <a:t>ağlama</a:t>
            </a:r>
            <a:r>
              <a:rPr lang="en-US" sz="3400" dirty="0"/>
              <a:t>, </a:t>
            </a:r>
            <a:r>
              <a:rPr lang="en-US" sz="3400" dirty="0" err="1"/>
              <a:t>korku</a:t>
            </a:r>
            <a:r>
              <a:rPr lang="en-US" sz="3400" dirty="0"/>
              <a:t>, </a:t>
            </a:r>
            <a:r>
              <a:rPr lang="en-US" sz="3400" dirty="0" err="1"/>
              <a:t>çaresizlik</a:t>
            </a:r>
            <a:r>
              <a:rPr lang="en-US" sz="3400" dirty="0"/>
              <a:t>, </a:t>
            </a:r>
            <a:r>
              <a:rPr lang="en-US" sz="3400" dirty="0" err="1"/>
              <a:t>panik</a:t>
            </a:r>
            <a:r>
              <a:rPr lang="en-US" sz="3400" dirty="0"/>
              <a:t>. </a:t>
            </a:r>
          </a:p>
          <a:p>
            <a:pPr fontAlgn="base">
              <a:lnSpc>
                <a:spcPct val="170000"/>
              </a:lnSpc>
            </a:pPr>
            <a:r>
              <a:rPr lang="en-US" sz="3400" b="1" dirty="0" err="1"/>
              <a:t>Davranışsal</a:t>
            </a:r>
            <a:r>
              <a:rPr lang="en-US" sz="3400" b="1" dirty="0"/>
              <a:t> </a:t>
            </a:r>
            <a:r>
              <a:rPr lang="en-US" sz="3400" b="1" dirty="0" err="1"/>
              <a:t>belirtiler</a:t>
            </a:r>
            <a:r>
              <a:rPr lang="en-US" sz="3400" b="1" dirty="0"/>
              <a:t>:</a:t>
            </a:r>
            <a:r>
              <a:rPr lang="en-US" sz="3400" dirty="0"/>
              <a:t> </a:t>
            </a:r>
            <a:r>
              <a:rPr lang="en-US" sz="3400" dirty="0" err="1"/>
              <a:t>Sınavlardan</a:t>
            </a:r>
            <a:r>
              <a:rPr lang="en-US" sz="3400" dirty="0"/>
              <a:t> </a:t>
            </a:r>
            <a:r>
              <a:rPr lang="en-US" sz="3400" dirty="0" err="1"/>
              <a:t>kaçınma</a:t>
            </a:r>
            <a:r>
              <a:rPr lang="en-US" sz="3400" dirty="0"/>
              <a:t>, </a:t>
            </a:r>
            <a:r>
              <a:rPr lang="en-US" sz="3400" dirty="0" err="1"/>
              <a:t>sınav</a:t>
            </a:r>
            <a:r>
              <a:rPr lang="en-US" sz="3400" dirty="0"/>
              <a:t> </a:t>
            </a:r>
            <a:r>
              <a:rPr lang="en-US" sz="3400" dirty="0" err="1"/>
              <a:t>sırasında</a:t>
            </a:r>
            <a:r>
              <a:rPr lang="en-US" sz="3400" dirty="0"/>
              <a:t> </a:t>
            </a:r>
            <a:r>
              <a:rPr lang="en-US" sz="3400" dirty="0" err="1"/>
              <a:t>dona</a:t>
            </a:r>
            <a:r>
              <a:rPr lang="en-US" sz="3400" dirty="0"/>
              <a:t> </a:t>
            </a:r>
            <a:r>
              <a:rPr lang="en-US" sz="3400" dirty="0" err="1"/>
              <a:t>kalma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eylemde</a:t>
            </a:r>
            <a:r>
              <a:rPr lang="en-US" sz="3400" dirty="0"/>
              <a:t> </a:t>
            </a:r>
            <a:r>
              <a:rPr lang="en-US" sz="3400" dirty="0" err="1"/>
              <a:t>bulunamama</a:t>
            </a:r>
            <a:endParaRPr lang="en-US" sz="3400" dirty="0"/>
          </a:p>
          <a:p>
            <a:pPr fontAlgn="base">
              <a:lnSpc>
                <a:spcPct val="170000"/>
              </a:lnSpc>
            </a:pPr>
            <a:r>
              <a:rPr lang="en-US" sz="3400" b="1" dirty="0" err="1"/>
              <a:t>Fiziksel</a:t>
            </a:r>
            <a:r>
              <a:rPr lang="en-US" sz="3400" b="1" dirty="0"/>
              <a:t> </a:t>
            </a:r>
            <a:r>
              <a:rPr lang="en-US" sz="3400" b="1" dirty="0" err="1"/>
              <a:t>belirtiler</a:t>
            </a:r>
            <a:r>
              <a:rPr lang="en-US" sz="3400" b="1" dirty="0"/>
              <a:t>:</a:t>
            </a:r>
            <a:r>
              <a:rPr lang="en-US" sz="3400" dirty="0"/>
              <a:t> </a:t>
            </a:r>
            <a:r>
              <a:rPr lang="en-US" sz="3400" dirty="0" err="1"/>
              <a:t>Baş</a:t>
            </a:r>
            <a:r>
              <a:rPr lang="en-US" sz="3400" dirty="0"/>
              <a:t> </a:t>
            </a:r>
            <a:r>
              <a:rPr lang="en-US" sz="3400" dirty="0" err="1"/>
              <a:t>ağrısı</a:t>
            </a:r>
            <a:r>
              <a:rPr lang="en-US" sz="3400" dirty="0"/>
              <a:t>, </a:t>
            </a:r>
            <a:r>
              <a:rPr lang="en-US" sz="3400" dirty="0" err="1"/>
              <a:t>sabahları</a:t>
            </a:r>
            <a:r>
              <a:rPr lang="en-US" sz="3400" dirty="0"/>
              <a:t> </a:t>
            </a:r>
            <a:r>
              <a:rPr lang="en-US" sz="3400" dirty="0" err="1"/>
              <a:t>kendini</a:t>
            </a:r>
            <a:r>
              <a:rPr lang="en-US" sz="3400" dirty="0"/>
              <a:t> </a:t>
            </a:r>
            <a:r>
              <a:rPr lang="en-US" sz="3400" dirty="0" err="1"/>
              <a:t>yorgun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halsiz</a:t>
            </a:r>
            <a:r>
              <a:rPr lang="en-US" sz="3400" dirty="0"/>
              <a:t> </a:t>
            </a:r>
            <a:r>
              <a:rPr lang="en-US" sz="3400" dirty="0" err="1"/>
              <a:t>hissetme</a:t>
            </a:r>
            <a:r>
              <a:rPr lang="en-US" sz="3400" dirty="0"/>
              <a:t>, </a:t>
            </a:r>
            <a:r>
              <a:rPr lang="en-US" sz="3400" dirty="0" err="1"/>
              <a:t>uyumakta</a:t>
            </a:r>
            <a:r>
              <a:rPr lang="en-US" sz="3400" dirty="0"/>
              <a:t> </a:t>
            </a:r>
            <a:r>
              <a:rPr lang="en-US" sz="3400" dirty="0" err="1"/>
              <a:t>zorlanma</a:t>
            </a:r>
            <a:r>
              <a:rPr lang="en-US" sz="3400" dirty="0"/>
              <a:t>, </a:t>
            </a:r>
            <a:r>
              <a:rPr lang="en-US" sz="3400" dirty="0" err="1"/>
              <a:t>mide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bağırsak</a:t>
            </a:r>
            <a:r>
              <a:rPr lang="en-US" sz="3400" dirty="0"/>
              <a:t> </a:t>
            </a:r>
            <a:r>
              <a:rPr lang="en-US" sz="3400" dirty="0" err="1"/>
              <a:t>sistemine</a:t>
            </a:r>
            <a:r>
              <a:rPr lang="en-US" sz="3400" dirty="0"/>
              <a:t> </a:t>
            </a:r>
            <a:r>
              <a:rPr lang="en-US" sz="3400" dirty="0" err="1"/>
              <a:t>ait</a:t>
            </a:r>
            <a:r>
              <a:rPr lang="en-US" sz="3400" dirty="0"/>
              <a:t> </a:t>
            </a:r>
            <a:r>
              <a:rPr lang="en-US" sz="3400" dirty="0" err="1"/>
              <a:t>sıkıntılar</a:t>
            </a:r>
            <a:r>
              <a:rPr lang="en-US" sz="3400" dirty="0"/>
              <a:t>, </a:t>
            </a:r>
            <a:r>
              <a:rPr lang="en-US" sz="3400" dirty="0" err="1"/>
              <a:t>iştahsızlık</a:t>
            </a:r>
            <a:r>
              <a:rPr lang="en-US" sz="3400" dirty="0"/>
              <a:t>, </a:t>
            </a:r>
            <a:r>
              <a:rPr lang="en-US" sz="3400" dirty="0" err="1"/>
              <a:t>kalbin</a:t>
            </a:r>
            <a:r>
              <a:rPr lang="en-US" sz="3400" dirty="0"/>
              <a:t> </a:t>
            </a:r>
            <a:r>
              <a:rPr lang="en-US" sz="3400" dirty="0" err="1"/>
              <a:t>hızlı</a:t>
            </a:r>
            <a:r>
              <a:rPr lang="en-US" sz="3400" dirty="0"/>
              <a:t> </a:t>
            </a:r>
            <a:r>
              <a:rPr lang="en-US" sz="3400" dirty="0" err="1"/>
              <a:t>çapması</a:t>
            </a:r>
            <a:r>
              <a:rPr lang="en-US" sz="3400" dirty="0"/>
              <a:t>, </a:t>
            </a:r>
            <a:r>
              <a:rPr lang="en-US" sz="3400" dirty="0" err="1"/>
              <a:t>ellerin</a:t>
            </a:r>
            <a:r>
              <a:rPr lang="en-US" sz="3400" dirty="0"/>
              <a:t> </a:t>
            </a:r>
            <a:r>
              <a:rPr lang="en-US" sz="3400" dirty="0" err="1"/>
              <a:t>soğuk</a:t>
            </a:r>
            <a:r>
              <a:rPr lang="en-US" sz="3400" dirty="0"/>
              <a:t> </a:t>
            </a:r>
            <a:r>
              <a:rPr lang="en-US" sz="3400" dirty="0" err="1"/>
              <a:t>ve</a:t>
            </a:r>
            <a:r>
              <a:rPr lang="en-US" sz="3400" dirty="0"/>
              <a:t> </a:t>
            </a:r>
            <a:r>
              <a:rPr lang="en-US" sz="3400" dirty="0" err="1"/>
              <a:t>terli</a:t>
            </a:r>
            <a:r>
              <a:rPr lang="en-US" sz="3400" dirty="0"/>
              <a:t> </a:t>
            </a:r>
            <a:r>
              <a:rPr lang="en-US" sz="3400" dirty="0" err="1"/>
              <a:t>olması</a:t>
            </a:r>
            <a:r>
              <a:rPr lang="en-US" sz="3400" dirty="0"/>
              <a:t>.</a:t>
            </a:r>
            <a:br>
              <a:rPr lang="en-US" sz="3400" dirty="0"/>
            </a:br>
            <a:endParaRPr lang="x-none" sz="3400" dirty="0"/>
          </a:p>
        </p:txBody>
      </p:sp>
    </p:spTree>
    <p:extLst>
      <p:ext uri="{BB962C8B-B14F-4D97-AF65-F5344CB8AC3E}">
        <p14:creationId xmlns:p14="http://schemas.microsoft.com/office/powerpoint/2010/main" val="1010465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D15467-6516-C549-B6EA-3D3094CB0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kaygıyı</a:t>
            </a:r>
            <a:r>
              <a:rPr lang="en-US" dirty="0"/>
              <a:t>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aileleri</a:t>
            </a:r>
            <a:r>
              <a:rPr lang="en-US" dirty="0"/>
              <a:t> de </a:t>
            </a:r>
            <a:r>
              <a:rPr lang="en-US" dirty="0" err="1"/>
              <a:t>yaşar</a:t>
            </a:r>
            <a:r>
              <a:rPr lang="en-US" dirty="0"/>
              <a:t>.  </a:t>
            </a:r>
            <a:r>
              <a:rPr lang="en-US" dirty="0" err="1"/>
              <a:t>Aileler</a:t>
            </a:r>
            <a:r>
              <a:rPr lang="en-US" dirty="0"/>
              <a:t> </a:t>
            </a:r>
            <a:r>
              <a:rPr lang="en-US" dirty="0" err="1"/>
              <a:t>çocuklarının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dilimleri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performans</a:t>
            </a:r>
            <a:r>
              <a:rPr lang="en-US" dirty="0"/>
              <a:t> </a:t>
            </a:r>
            <a:r>
              <a:rPr lang="en-US" dirty="0" err="1"/>
              <a:t>sergileyeceklerini</a:t>
            </a:r>
            <a:r>
              <a:rPr lang="en-US" dirty="0"/>
              <a:t>,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yerleşme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puanı</a:t>
            </a:r>
            <a:r>
              <a:rPr lang="en-US" dirty="0"/>
              <a:t> </a:t>
            </a:r>
            <a:r>
              <a:rPr lang="en-US" dirty="0" err="1"/>
              <a:t>alıp</a:t>
            </a:r>
            <a:r>
              <a:rPr lang="en-US" dirty="0"/>
              <a:t> </a:t>
            </a:r>
            <a:r>
              <a:rPr lang="en-US" dirty="0" err="1"/>
              <a:t>alamayacaklarını</a:t>
            </a:r>
            <a:r>
              <a:rPr lang="en-US" dirty="0"/>
              <a:t>, </a:t>
            </a:r>
            <a:r>
              <a:rPr lang="en-US" dirty="0" err="1"/>
              <a:t>nereye</a:t>
            </a:r>
            <a:r>
              <a:rPr lang="en-US" dirty="0"/>
              <a:t> </a:t>
            </a:r>
            <a:r>
              <a:rPr lang="en-US" dirty="0" err="1"/>
              <a:t>yerleşebileceklerini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çocuklarının</a:t>
            </a:r>
            <a:r>
              <a:rPr lang="en-US" dirty="0"/>
              <a:t> </a:t>
            </a:r>
            <a:r>
              <a:rPr lang="en-US" dirty="0" err="1"/>
              <a:t>ilerideki</a:t>
            </a:r>
            <a:r>
              <a:rPr lang="en-US" dirty="0"/>
              <a:t> </a:t>
            </a:r>
            <a:r>
              <a:rPr lang="en-US" dirty="0" err="1"/>
              <a:t>yaşamlarının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şekilleneceğini</a:t>
            </a:r>
            <a:r>
              <a:rPr lang="en-US" dirty="0"/>
              <a:t> </a:t>
            </a:r>
            <a:r>
              <a:rPr lang="en-US" dirty="0" err="1"/>
              <a:t>merak</a:t>
            </a:r>
            <a:r>
              <a:rPr lang="en-US" dirty="0"/>
              <a:t> </a:t>
            </a:r>
            <a:r>
              <a:rPr lang="en-US" dirty="0" err="1"/>
              <a:t>ederler</a:t>
            </a:r>
            <a:r>
              <a:rPr lang="en-US" dirty="0"/>
              <a:t>. </a:t>
            </a:r>
          </a:p>
          <a:p>
            <a:r>
              <a:rPr lang="en-US" dirty="0"/>
              <a:t>Bu </a:t>
            </a:r>
            <a:r>
              <a:rPr lang="en-US" dirty="0" err="1"/>
              <a:t>belirsizlikler</a:t>
            </a:r>
            <a:r>
              <a:rPr lang="en-US" dirty="0"/>
              <a:t> de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babayı</a:t>
            </a:r>
            <a:r>
              <a:rPr lang="en-US" dirty="0"/>
              <a:t> </a:t>
            </a:r>
            <a:r>
              <a:rPr lang="en-US" dirty="0" err="1"/>
              <a:t>kaygı</a:t>
            </a:r>
            <a:r>
              <a:rPr lang="en-US" dirty="0"/>
              <a:t> </a:t>
            </a:r>
            <a:r>
              <a:rPr lang="en-US" dirty="0" err="1"/>
              <a:t>duygularına</a:t>
            </a:r>
            <a:r>
              <a:rPr lang="en-US" dirty="0"/>
              <a:t> </a:t>
            </a:r>
            <a:r>
              <a:rPr lang="en-US" dirty="0" err="1"/>
              <a:t>sürükler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611360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8BBF2-C277-2743-AEF2-F08421DE5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başaramazsa</a:t>
            </a:r>
            <a:r>
              <a:rPr lang="en-US" dirty="0"/>
              <a:t>… Az </a:t>
            </a:r>
            <a:r>
              <a:rPr lang="en-US" dirty="0" err="1"/>
              <a:t>kaldı</a:t>
            </a:r>
            <a:r>
              <a:rPr lang="en-US" dirty="0"/>
              <a:t>….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eksikleri</a:t>
            </a:r>
            <a:r>
              <a:rPr lang="en-US" dirty="0"/>
              <a:t> var… </a:t>
            </a:r>
            <a:r>
              <a:rPr lang="en-US" dirty="0" err="1"/>
              <a:t>İyice</a:t>
            </a:r>
            <a:r>
              <a:rPr lang="en-US" dirty="0"/>
              <a:t> de </a:t>
            </a:r>
            <a:r>
              <a:rPr lang="en-US" dirty="0" err="1"/>
              <a:t>sıkıldı</a:t>
            </a:r>
            <a:r>
              <a:rPr lang="en-US" dirty="0"/>
              <a:t> </a:t>
            </a:r>
            <a:r>
              <a:rPr lang="en-US" dirty="0" err="1"/>
              <a:t>artık</a:t>
            </a:r>
            <a:r>
              <a:rPr lang="en-US" dirty="0"/>
              <a:t>…. </a:t>
            </a:r>
            <a:r>
              <a:rPr lang="en-US" dirty="0" err="1"/>
              <a:t>Ondan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çalışanlar</a:t>
            </a:r>
            <a:r>
              <a:rPr lang="en-US" dirty="0"/>
              <a:t> da </a:t>
            </a:r>
            <a:r>
              <a:rPr lang="en-US" dirty="0" err="1"/>
              <a:t>vardır</a:t>
            </a:r>
            <a:r>
              <a:rPr lang="en-US" dirty="0"/>
              <a:t>…. </a:t>
            </a:r>
            <a:r>
              <a:rPr lang="en-US" dirty="0" err="1"/>
              <a:t>Zaten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aksilikler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başına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…..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günü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aksilik</a:t>
            </a:r>
            <a:r>
              <a:rPr lang="en-US" dirty="0"/>
              <a:t> </a:t>
            </a:r>
            <a:r>
              <a:rPr lang="en-US" dirty="0" err="1"/>
              <a:t>olursa</a:t>
            </a:r>
            <a:r>
              <a:rPr lang="en-US" dirty="0"/>
              <a:t>…..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istediği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olmazsa</a:t>
            </a:r>
            <a:r>
              <a:rPr lang="en-US" dirty="0"/>
              <a:t>… Bu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emek</a:t>
            </a:r>
            <a:r>
              <a:rPr lang="en-US" dirty="0"/>
              <a:t> </a:t>
            </a:r>
            <a:r>
              <a:rPr lang="en-US" dirty="0" err="1"/>
              <a:t>boşa</a:t>
            </a:r>
            <a:r>
              <a:rPr lang="en-US" dirty="0"/>
              <a:t> </a:t>
            </a:r>
            <a:r>
              <a:rPr lang="en-US" dirty="0" err="1"/>
              <a:t>mı</a:t>
            </a:r>
            <a:r>
              <a:rPr lang="en-US" dirty="0"/>
              <a:t> </a:t>
            </a:r>
            <a:r>
              <a:rPr lang="en-US" dirty="0" err="1"/>
              <a:t>gidecek</a:t>
            </a:r>
            <a:r>
              <a:rPr lang="en-US" dirty="0"/>
              <a:t>…”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Peki</a:t>
            </a:r>
            <a:r>
              <a:rPr lang="en-US" dirty="0"/>
              <a:t> 'Bu </a:t>
            </a:r>
            <a:r>
              <a:rPr lang="en-US" dirty="0" err="1"/>
              <a:t>düşünceler</a:t>
            </a:r>
            <a:r>
              <a:rPr lang="en-US" dirty="0"/>
              <a:t> </a:t>
            </a:r>
            <a:r>
              <a:rPr lang="en-US" dirty="0" err="1"/>
              <a:t>bana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çocuğuma</a:t>
            </a:r>
            <a:r>
              <a:rPr lang="en-US" dirty="0"/>
              <a:t> ne </a:t>
            </a:r>
            <a:r>
              <a:rPr lang="en-US" dirty="0" err="1"/>
              <a:t>kazandırıyor</a:t>
            </a:r>
            <a:r>
              <a:rPr lang="en-US" dirty="0"/>
              <a:t>? </a:t>
            </a:r>
            <a:r>
              <a:rPr lang="en-US" dirty="0" err="1"/>
              <a:t>Çocuğuma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olabilmemi</a:t>
            </a:r>
            <a:r>
              <a:rPr lang="en-US" dirty="0"/>
              <a:t> </a:t>
            </a:r>
            <a:r>
              <a:rPr lang="en-US" dirty="0" err="1"/>
              <a:t>sağlıyor</a:t>
            </a:r>
            <a:r>
              <a:rPr lang="en-US" dirty="0"/>
              <a:t> mu? </a:t>
            </a:r>
            <a:r>
              <a:rPr lang="en-US" dirty="0" err="1"/>
              <a:t>Böyle</a:t>
            </a:r>
            <a:r>
              <a:rPr lang="en-US" dirty="0"/>
              <a:t> </a:t>
            </a:r>
            <a:r>
              <a:rPr lang="en-US" dirty="0" err="1"/>
              <a:t>düşünerek</a:t>
            </a:r>
            <a:r>
              <a:rPr lang="en-US" dirty="0"/>
              <a:t> ne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edebilirim</a:t>
            </a:r>
            <a:r>
              <a:rPr lang="en-US" dirty="0"/>
              <a:t>?'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soruları</a:t>
            </a: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babalar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kendimize</a:t>
            </a:r>
            <a:r>
              <a:rPr lang="en-US" dirty="0"/>
              <a:t> </a:t>
            </a:r>
            <a:r>
              <a:rPr lang="en-US" dirty="0" err="1"/>
              <a:t>sormamız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kaygılandığımızda</a:t>
            </a:r>
            <a:r>
              <a:rPr lang="en-US" dirty="0"/>
              <a:t> </a:t>
            </a:r>
            <a:r>
              <a:rPr lang="en-US" dirty="0" err="1"/>
              <a:t>gözlem</a:t>
            </a:r>
            <a:r>
              <a:rPr lang="en-US" dirty="0"/>
              <a:t> </a:t>
            </a:r>
            <a:r>
              <a:rPr lang="en-US" dirty="0" err="1"/>
              <a:t>yapıp</a:t>
            </a:r>
            <a:r>
              <a:rPr lang="en-US" dirty="0"/>
              <a:t> </a:t>
            </a:r>
            <a:r>
              <a:rPr lang="en-US" dirty="0" err="1"/>
              <a:t>neyin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yaradığına</a:t>
            </a:r>
            <a:r>
              <a:rPr lang="en-US" dirty="0"/>
              <a:t> </a:t>
            </a:r>
            <a:r>
              <a:rPr lang="en-US" dirty="0" err="1"/>
              <a:t>odaklanmamız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kıymetli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30681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FCAAF9-F47E-6649-87F6-4871FF94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EBB188-DC64-3B45-A1AB-614DB5B9B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Yaşanan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duygu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babalar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yaşamı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olma</a:t>
            </a:r>
            <a:r>
              <a:rPr lang="en-US" dirty="0"/>
              <a:t>, </a:t>
            </a:r>
            <a:r>
              <a:rPr lang="en-US" dirty="0" err="1"/>
              <a:t>öğrenciyi</a:t>
            </a:r>
            <a:r>
              <a:rPr lang="en-US" dirty="0"/>
              <a:t> </a:t>
            </a:r>
            <a:r>
              <a:rPr lang="en-US" dirty="0" err="1"/>
              <a:t>sürekli</a:t>
            </a:r>
            <a:r>
              <a:rPr lang="en-US" dirty="0"/>
              <a:t> </a:t>
            </a:r>
            <a:r>
              <a:rPr lang="en-US" dirty="0" err="1"/>
              <a:t>denetim</a:t>
            </a:r>
            <a:r>
              <a:rPr lang="en-US" dirty="0"/>
              <a:t> </a:t>
            </a:r>
            <a:r>
              <a:rPr lang="en-US" dirty="0" err="1"/>
              <a:t>altında</a:t>
            </a:r>
            <a:r>
              <a:rPr lang="en-US" dirty="0"/>
              <a:t> </a:t>
            </a:r>
            <a:r>
              <a:rPr lang="en-US" dirty="0" err="1"/>
              <a:t>tutma</a:t>
            </a:r>
            <a:r>
              <a:rPr lang="en-US" dirty="0"/>
              <a:t>,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deneme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sonuçlarını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ihtiyacı</a:t>
            </a:r>
            <a:r>
              <a:rPr lang="en-US" dirty="0"/>
              <a:t> </a:t>
            </a:r>
            <a:r>
              <a:rPr lang="en-US" dirty="0" err="1"/>
              <a:t>duyabiliyoruz</a:t>
            </a:r>
            <a:r>
              <a:rPr lang="en-US" dirty="0"/>
              <a:t>.</a:t>
            </a:r>
          </a:p>
          <a:p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takipler</a:t>
            </a:r>
            <a:r>
              <a:rPr lang="en-US" dirty="0"/>
              <a:t> </a:t>
            </a:r>
            <a:r>
              <a:rPr lang="en-US" dirty="0" err="1"/>
              <a:t>bazen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derecelere</a:t>
            </a:r>
            <a:r>
              <a:rPr lang="en-US" dirty="0"/>
              <a:t> </a:t>
            </a:r>
            <a:r>
              <a:rPr lang="en-US" dirty="0" err="1"/>
              <a:t>varıp</a:t>
            </a:r>
            <a:r>
              <a:rPr lang="en-US" dirty="0"/>
              <a:t> </a:t>
            </a:r>
            <a:r>
              <a:rPr lang="en-US" dirty="0" err="1"/>
              <a:t>öğrencinin</a:t>
            </a:r>
            <a:r>
              <a:rPr lang="en-US" dirty="0"/>
              <a:t> </a:t>
            </a:r>
            <a:r>
              <a:rPr lang="en-US" dirty="0" err="1"/>
              <a:t>kaygısını</a:t>
            </a:r>
            <a:r>
              <a:rPr lang="en-US" dirty="0"/>
              <a:t> </a:t>
            </a:r>
            <a:r>
              <a:rPr lang="en-US" dirty="0" err="1"/>
              <a:t>tetikler</a:t>
            </a:r>
            <a:r>
              <a:rPr lang="en-US" dirty="0"/>
              <a:t>. </a:t>
            </a:r>
            <a:r>
              <a:rPr lang="en-US" dirty="0" err="1"/>
              <a:t>Oysaki</a:t>
            </a:r>
            <a:r>
              <a:rPr lang="en-US" dirty="0"/>
              <a:t>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babalarından</a:t>
            </a:r>
            <a:r>
              <a:rPr lang="en-US" dirty="0"/>
              <a:t> </a:t>
            </a:r>
            <a:r>
              <a:rPr lang="en-US" dirty="0" err="1"/>
              <a:t>bekledikleri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duygu</a:t>
            </a:r>
            <a:r>
              <a:rPr lang="en-US" dirty="0"/>
              <a:t>, </a:t>
            </a:r>
            <a:r>
              <a:rPr lang="en-US" dirty="0" err="1"/>
              <a:t>ailelerinin</a:t>
            </a:r>
            <a:r>
              <a:rPr lang="en-US" dirty="0"/>
              <a:t> her zaman </a:t>
            </a:r>
            <a:r>
              <a:rPr lang="en-US" dirty="0" err="1"/>
              <a:t>onları</a:t>
            </a:r>
            <a:r>
              <a:rPr lang="en-US" dirty="0"/>
              <a:t> </a:t>
            </a:r>
            <a:r>
              <a:rPr lang="en-US" dirty="0" err="1"/>
              <a:t>desteklemeleri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göstermeleridir</a:t>
            </a:r>
            <a:r>
              <a:rPr lang="en-US" dirty="0"/>
              <a:t>. </a:t>
            </a:r>
          </a:p>
          <a:p>
            <a:r>
              <a:rPr lang="en-US" dirty="0"/>
              <a:t>Anne </a:t>
            </a:r>
            <a:r>
              <a:rPr lang="en-US" dirty="0" err="1"/>
              <a:t>babaların</a:t>
            </a:r>
            <a:r>
              <a:rPr lang="en-US" dirty="0"/>
              <a:t> </a:t>
            </a:r>
            <a:r>
              <a:rPr lang="en-US" dirty="0" err="1"/>
              <a:t>çocuklarının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duygusunun</a:t>
            </a:r>
            <a:r>
              <a:rPr lang="en-US" dirty="0"/>
              <a:t> </a:t>
            </a:r>
            <a:r>
              <a:rPr lang="en-US" dirty="0" err="1"/>
              <a:t>karşılanma</a:t>
            </a:r>
            <a:r>
              <a:rPr lang="en-US" dirty="0"/>
              <a:t> </a:t>
            </a:r>
            <a:r>
              <a:rPr lang="en-US" dirty="0" err="1"/>
              <a:t>ihtiyacını</a:t>
            </a:r>
            <a:r>
              <a:rPr lang="en-US" dirty="0"/>
              <a:t> </a:t>
            </a:r>
            <a:r>
              <a:rPr lang="en-US" dirty="0" err="1"/>
              <a:t>asla</a:t>
            </a:r>
            <a:r>
              <a:rPr lang="en-US" dirty="0"/>
              <a:t> </a:t>
            </a:r>
            <a:r>
              <a:rPr lang="en-US" dirty="0" err="1"/>
              <a:t>unutmamaları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742231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A79CFC-145B-AB4C-AC9D-58B8E9BA8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4"/>
            <a:ext cx="10178322" cy="18026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Çocuklarının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sınavlara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sağlıklı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bir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şekilde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hazırlanmalarını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sağlamak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için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aileler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nasıl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bir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yaklaşım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içinde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 </a:t>
            </a:r>
            <a:r>
              <a:rPr lang="en-US" sz="2400" b="1" cap="none" dirty="0" err="1">
                <a:latin typeface="Al Nile" pitchFamily="2" charset="-78"/>
                <a:cs typeface="Al Nile" pitchFamily="2" charset="-78"/>
              </a:rPr>
              <a:t>olmalı</a:t>
            </a:r>
            <a:r>
              <a:rPr lang="en-US" sz="2400" b="1" cap="none" dirty="0">
                <a:latin typeface="Al Nile" pitchFamily="2" charset="-78"/>
                <a:cs typeface="Al Nile" pitchFamily="2" charset="-78"/>
              </a:rPr>
              <a:t>?</a:t>
            </a:r>
            <a:endParaRPr lang="x-none" sz="2400" cap="none" dirty="0">
              <a:latin typeface="Al Nile" pitchFamily="2" charset="-78"/>
              <a:cs typeface="Al Nile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DC3A01-E763-0646-B03F-5C1E0157B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Kaygı</a:t>
            </a:r>
            <a:r>
              <a:rPr lang="en-US" dirty="0"/>
              <a:t> </a:t>
            </a:r>
            <a:r>
              <a:rPr lang="en-US" dirty="0" err="1"/>
              <a:t>duygusu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kolay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çabuk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bulaşan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duygudur</a:t>
            </a:r>
            <a:r>
              <a:rPr lang="en-US" dirty="0"/>
              <a:t>. </a:t>
            </a:r>
          </a:p>
          <a:p>
            <a:pPr fontAlgn="base"/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karşısında</a:t>
            </a:r>
            <a:r>
              <a:rPr lang="en-US" dirty="0"/>
              <a:t> </a:t>
            </a:r>
            <a:r>
              <a:rPr lang="en-US" dirty="0" err="1"/>
              <a:t>duydukları</a:t>
            </a:r>
            <a:r>
              <a:rPr lang="en-US" dirty="0"/>
              <a:t> </a:t>
            </a:r>
            <a:r>
              <a:rPr lang="en-US" dirty="0" err="1"/>
              <a:t>kaygıları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aza</a:t>
            </a:r>
            <a:r>
              <a:rPr lang="en-US" dirty="0"/>
              <a:t> </a:t>
            </a:r>
            <a:r>
              <a:rPr lang="en-US" dirty="0" err="1"/>
              <a:t>indirmek</a:t>
            </a:r>
            <a:r>
              <a:rPr lang="en-US" dirty="0"/>
              <a:t> </a:t>
            </a:r>
            <a:r>
              <a:rPr lang="en-US" dirty="0" err="1"/>
              <a:t>istiyorsak</a:t>
            </a:r>
            <a:r>
              <a:rPr lang="en-US" dirty="0"/>
              <a:t>; </a:t>
            </a:r>
            <a:r>
              <a:rPr lang="en-US" dirty="0" err="1"/>
              <a:t>aile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sınav</a:t>
            </a:r>
            <a:r>
              <a:rPr lang="en-US" dirty="0"/>
              <a:t> </a:t>
            </a:r>
            <a:r>
              <a:rPr lang="en-US" dirty="0" err="1"/>
              <a:t>karşısında</a:t>
            </a:r>
            <a:r>
              <a:rPr lang="en-US" dirty="0"/>
              <a:t> </a:t>
            </a:r>
            <a:r>
              <a:rPr lang="en-US" dirty="0" err="1"/>
              <a:t>öncelikle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duygularımızı</a:t>
            </a:r>
            <a:r>
              <a:rPr lang="en-US" dirty="0"/>
              <a:t> </a:t>
            </a:r>
            <a:r>
              <a:rPr lang="en-US" dirty="0" err="1"/>
              <a:t>tanıyıp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etmeliyiz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</a:t>
            </a:r>
            <a:r>
              <a:rPr lang="en-US" dirty="0" err="1"/>
              <a:t>çocuklarımıza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olabilelim</a:t>
            </a:r>
            <a:r>
              <a:rPr lang="en-US" dirty="0"/>
              <a:t>. </a:t>
            </a:r>
          </a:p>
          <a:p>
            <a:pPr fontAlgn="base"/>
            <a:r>
              <a:rPr lang="en-US" dirty="0" err="1"/>
              <a:t>Ailece</a:t>
            </a:r>
            <a:r>
              <a:rPr lang="en-US" dirty="0"/>
              <a:t> </a:t>
            </a:r>
            <a:r>
              <a:rPr lang="en-US" dirty="0" err="1"/>
              <a:t>sınavın</a:t>
            </a:r>
            <a:r>
              <a:rPr lang="en-US" dirty="0"/>
              <a:t> </a:t>
            </a:r>
            <a:r>
              <a:rPr lang="en-US" dirty="0" err="1"/>
              <a:t>anlamanı</a:t>
            </a:r>
            <a:r>
              <a:rPr lang="en-US" dirty="0"/>
              <a:t> </a:t>
            </a:r>
            <a:r>
              <a:rPr lang="en-US" dirty="0" err="1"/>
              <a:t>sorgulamak</a:t>
            </a:r>
            <a:r>
              <a:rPr lang="en-US" dirty="0"/>
              <a:t>, </a:t>
            </a:r>
            <a:r>
              <a:rPr lang="en-US" dirty="0" err="1"/>
              <a:t>değerlendirmek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hale </a:t>
            </a:r>
            <a:r>
              <a:rPr lang="en-US" dirty="0" err="1"/>
              <a:t>getirmek</a:t>
            </a:r>
            <a:r>
              <a:rPr lang="en-US" dirty="0"/>
              <a:t> de </a:t>
            </a:r>
            <a:r>
              <a:rPr lang="en-US" dirty="0" err="1"/>
              <a:t>kaygıyı</a:t>
            </a:r>
            <a:r>
              <a:rPr lang="en-US" dirty="0"/>
              <a:t> </a:t>
            </a:r>
            <a:r>
              <a:rPr lang="en-US" dirty="0" err="1"/>
              <a:t>azaltacaktır</a:t>
            </a:r>
            <a:r>
              <a:rPr lang="en-US" dirty="0"/>
              <a:t>.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970807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55C9A5-B802-0442-A0B8-EB2E7099C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B2ED92-53C3-6448-A65A-2F396EFA2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Anne </a:t>
            </a:r>
            <a:r>
              <a:rPr lang="en-US" dirty="0" err="1"/>
              <a:t>babalar</a:t>
            </a:r>
            <a:r>
              <a:rPr lang="en-US" dirty="0"/>
              <a:t> </a:t>
            </a:r>
            <a:r>
              <a:rPr lang="en-US" dirty="0" err="1"/>
              <a:t>çocuklara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modellerdir</a:t>
            </a:r>
            <a:r>
              <a:rPr lang="en-US" dirty="0"/>
              <a:t>. </a:t>
            </a:r>
            <a:r>
              <a:rPr lang="en-US" dirty="0" err="1"/>
              <a:t>Sizler</a:t>
            </a:r>
            <a:r>
              <a:rPr lang="en-US" dirty="0"/>
              <a:t> ne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emin</a:t>
            </a:r>
            <a:r>
              <a:rPr lang="en-US" dirty="0"/>
              <a:t> </a:t>
            </a:r>
            <a:r>
              <a:rPr lang="en-US" dirty="0" err="1"/>
              <a:t>görünürseniz</a:t>
            </a:r>
            <a:r>
              <a:rPr lang="en-US" dirty="0"/>
              <a:t> </a:t>
            </a:r>
            <a:r>
              <a:rPr lang="en-US" dirty="0" err="1"/>
              <a:t>çocuğunuz</a:t>
            </a:r>
            <a:r>
              <a:rPr lang="en-US" dirty="0"/>
              <a:t> da </a:t>
            </a:r>
            <a:r>
              <a:rPr lang="en-US" dirty="0" err="1"/>
              <a:t>sizi</a:t>
            </a:r>
            <a:r>
              <a:rPr lang="en-US" dirty="0"/>
              <a:t> </a:t>
            </a:r>
            <a:r>
              <a:rPr lang="en-US" dirty="0" err="1"/>
              <a:t>görerek</a:t>
            </a:r>
            <a:r>
              <a:rPr lang="en-US" dirty="0"/>
              <a:t> </a:t>
            </a:r>
            <a:r>
              <a:rPr lang="en-US" dirty="0" err="1"/>
              <a:t>sakinleşecektir</a:t>
            </a:r>
            <a:r>
              <a:rPr lang="en-US" dirty="0"/>
              <a:t>. </a:t>
            </a:r>
          </a:p>
          <a:p>
            <a:r>
              <a:rPr lang="en-US" dirty="0" err="1"/>
              <a:t>Sözleri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‘ Ben </a:t>
            </a:r>
            <a:r>
              <a:rPr lang="en-US" dirty="0" err="1"/>
              <a:t>gayet</a:t>
            </a:r>
            <a:r>
              <a:rPr lang="en-US" dirty="0"/>
              <a:t> </a:t>
            </a:r>
            <a:r>
              <a:rPr lang="en-US" dirty="0" err="1"/>
              <a:t>sakinim</a:t>
            </a:r>
            <a:r>
              <a:rPr lang="en-US" dirty="0"/>
              <a:t>. </a:t>
            </a:r>
            <a:r>
              <a:rPr lang="en-US" dirty="0" err="1"/>
              <a:t>Sınavda</a:t>
            </a:r>
            <a:r>
              <a:rPr lang="en-US" dirty="0"/>
              <a:t> </a:t>
            </a:r>
            <a:r>
              <a:rPr lang="en-US" dirty="0" err="1"/>
              <a:t>telaşlanacak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yok. Sen de </a:t>
            </a:r>
            <a:r>
              <a:rPr lang="en-US" dirty="0" err="1"/>
              <a:t>sakin</a:t>
            </a:r>
            <a:r>
              <a:rPr lang="en-US" dirty="0"/>
              <a:t> </a:t>
            </a:r>
            <a:r>
              <a:rPr lang="en-US" dirty="0" err="1"/>
              <a:t>ol</a:t>
            </a:r>
            <a:r>
              <a:rPr lang="en-US" dirty="0"/>
              <a:t>… ‘ </a:t>
            </a:r>
            <a:r>
              <a:rPr lang="en-US" dirty="0" err="1"/>
              <a:t>diyen</a:t>
            </a:r>
            <a:r>
              <a:rPr lang="en-US" dirty="0"/>
              <a:t> ama </a:t>
            </a:r>
            <a:r>
              <a:rPr lang="en-US" dirty="0" err="1"/>
              <a:t>davranışlarında</a:t>
            </a:r>
            <a:r>
              <a:rPr lang="en-US" dirty="0"/>
              <a:t> tam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panik</a:t>
            </a:r>
            <a:r>
              <a:rPr lang="en-US" dirty="0"/>
              <a:t> </a:t>
            </a:r>
            <a:r>
              <a:rPr lang="en-US" dirty="0" err="1"/>
              <a:t>hali</a:t>
            </a:r>
            <a:r>
              <a:rPr lang="en-US" dirty="0"/>
              <a:t> </a:t>
            </a:r>
            <a:r>
              <a:rPr lang="en-US" dirty="0" err="1"/>
              <a:t>yaşayan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anne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da baba </a:t>
            </a:r>
            <a:r>
              <a:rPr lang="en-US" dirty="0" err="1"/>
              <a:t>çocuğuna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da </a:t>
            </a:r>
            <a:r>
              <a:rPr lang="en-US" dirty="0" err="1"/>
              <a:t>gerçekçi</a:t>
            </a:r>
            <a:r>
              <a:rPr lang="en-US" dirty="0"/>
              <a:t> </a:t>
            </a:r>
            <a:r>
              <a:rPr lang="en-US" dirty="0" err="1"/>
              <a:t>görünmeyecektir</a:t>
            </a:r>
            <a:r>
              <a:rPr lang="en-US" dirty="0"/>
              <a:t>. </a:t>
            </a:r>
          </a:p>
          <a:p>
            <a:r>
              <a:rPr lang="en-US" dirty="0" err="1"/>
              <a:t>Çünkü</a:t>
            </a:r>
            <a:r>
              <a:rPr lang="en-US" dirty="0"/>
              <a:t>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duyduğunu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, </a:t>
            </a:r>
            <a:r>
              <a:rPr lang="en-US" dirty="0" err="1"/>
              <a:t>gördüğünü</a:t>
            </a:r>
            <a:r>
              <a:rPr lang="en-US" dirty="0"/>
              <a:t> </a:t>
            </a:r>
            <a:r>
              <a:rPr lang="en-US" dirty="0" err="1"/>
              <a:t>öğrenir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uygular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444462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F2348B-60B6-8846-96D5-C6F64D001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Anne </a:t>
            </a:r>
            <a:r>
              <a:rPr lang="en-US" dirty="0" err="1"/>
              <a:t>babalar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 </a:t>
            </a:r>
            <a:r>
              <a:rPr lang="en-US" dirty="0" err="1"/>
              <a:t>çocuklarımızı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tanımalı</a:t>
            </a:r>
            <a:r>
              <a:rPr lang="en-US" dirty="0"/>
              <a:t>, </a:t>
            </a:r>
            <a:r>
              <a:rPr lang="en-US" dirty="0" err="1"/>
              <a:t>neyi</a:t>
            </a:r>
            <a:r>
              <a:rPr lang="en-US" dirty="0"/>
              <a:t> </a:t>
            </a:r>
            <a:r>
              <a:rPr lang="en-US" dirty="0" err="1"/>
              <a:t>başarıp</a:t>
            </a:r>
            <a:r>
              <a:rPr lang="en-US" dirty="0"/>
              <a:t> </a:t>
            </a:r>
            <a:r>
              <a:rPr lang="en-US" dirty="0" err="1"/>
              <a:t>neyi</a:t>
            </a:r>
            <a:r>
              <a:rPr lang="en-US" dirty="0"/>
              <a:t> </a:t>
            </a:r>
            <a:r>
              <a:rPr lang="en-US" dirty="0" err="1"/>
              <a:t>başaramayacağklarını</a:t>
            </a:r>
            <a:r>
              <a:rPr lang="en-US" dirty="0"/>
              <a:t> </a:t>
            </a:r>
            <a:r>
              <a:rPr lang="en-US" dirty="0" err="1"/>
              <a:t>bilmeliyiz</a:t>
            </a:r>
            <a:r>
              <a:rPr lang="en-US" dirty="0"/>
              <a:t>.</a:t>
            </a:r>
          </a:p>
          <a:p>
            <a:r>
              <a:rPr lang="en-US" dirty="0" err="1"/>
              <a:t>Çocuklarımızın</a:t>
            </a:r>
            <a:r>
              <a:rPr lang="en-US" dirty="0"/>
              <a:t> </a:t>
            </a:r>
            <a:r>
              <a:rPr lang="en-US" dirty="0" err="1"/>
              <a:t>kapasitesinin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beklenti</a:t>
            </a:r>
            <a:r>
              <a:rPr lang="en-US" dirty="0"/>
              <a:t> </a:t>
            </a:r>
            <a:r>
              <a:rPr lang="en-US" dirty="0" err="1"/>
              <a:t>geliştirmek</a:t>
            </a:r>
            <a:r>
              <a:rPr lang="en-US" dirty="0"/>
              <a:t>, </a:t>
            </a:r>
            <a:r>
              <a:rPr lang="en-US" dirty="0" err="1"/>
              <a:t>çocukta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kaygıya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özgüven</a:t>
            </a:r>
            <a:r>
              <a:rPr lang="en-US" dirty="0"/>
              <a:t> </a:t>
            </a:r>
            <a:r>
              <a:rPr lang="en-US" dirty="0" err="1"/>
              <a:t>eksikliğine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</a:t>
            </a:r>
            <a:endParaRPr lang="x-none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F25FE2D4-63AD-2744-8A48-F8A0491E91AF}"/>
              </a:ext>
            </a:extLst>
          </p:cNvPr>
          <p:cNvSpPr txBox="1">
            <a:spLocks/>
          </p:cNvSpPr>
          <p:nvPr/>
        </p:nvSpPr>
        <p:spPr>
          <a:xfrm>
            <a:off x="1251678" y="3994777"/>
            <a:ext cx="9688644" cy="2227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0070C0"/>
                </a:solidFill>
              </a:rPr>
              <a:t>Bazen</a:t>
            </a:r>
            <a:r>
              <a:rPr lang="en-US" dirty="0">
                <a:solidFill>
                  <a:srgbClr val="0070C0"/>
                </a:solidFill>
              </a:rPr>
              <a:t> motive </a:t>
            </a:r>
            <a:r>
              <a:rPr lang="en-US" dirty="0" err="1">
                <a:solidFill>
                  <a:srgbClr val="0070C0"/>
                </a:solidFill>
              </a:rPr>
              <a:t>etmek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amacıyla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kullanılan</a:t>
            </a:r>
            <a:r>
              <a:rPr lang="en-US" dirty="0">
                <a:solidFill>
                  <a:srgbClr val="0070C0"/>
                </a:solidFill>
              </a:rPr>
              <a:t> ‘ </a:t>
            </a:r>
            <a:r>
              <a:rPr lang="en-US" dirty="0" err="1">
                <a:solidFill>
                  <a:srgbClr val="0070C0"/>
                </a:solidFill>
              </a:rPr>
              <a:t>Senin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kazanacağından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yüzde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yüz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eminim</a:t>
            </a:r>
            <a:r>
              <a:rPr lang="en-US" dirty="0">
                <a:solidFill>
                  <a:srgbClr val="0070C0"/>
                </a:solidFill>
              </a:rPr>
              <a:t>.’ ‘ Sen </a:t>
            </a:r>
            <a:r>
              <a:rPr lang="en-US" dirty="0" err="1">
                <a:solidFill>
                  <a:srgbClr val="0070C0"/>
                </a:solidFill>
              </a:rPr>
              <a:t>şimdiye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kadar</a:t>
            </a:r>
            <a:r>
              <a:rPr lang="en-US" dirty="0">
                <a:solidFill>
                  <a:srgbClr val="0070C0"/>
                </a:solidFill>
              </a:rPr>
              <a:t> hep </a:t>
            </a:r>
            <a:r>
              <a:rPr lang="en-US" dirty="0" err="1">
                <a:solidFill>
                  <a:srgbClr val="0070C0"/>
                </a:solidFill>
              </a:rPr>
              <a:t>başarılı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oldun</a:t>
            </a:r>
            <a:r>
              <a:rPr lang="en-US" dirty="0">
                <a:solidFill>
                  <a:srgbClr val="0070C0"/>
                </a:solidFill>
              </a:rPr>
              <a:t>. Bu </a:t>
            </a:r>
            <a:r>
              <a:rPr lang="en-US" dirty="0" err="1">
                <a:solidFill>
                  <a:srgbClr val="0070C0"/>
                </a:solidFill>
              </a:rPr>
              <a:t>sınavda</a:t>
            </a:r>
            <a:r>
              <a:rPr lang="en-US" dirty="0">
                <a:solidFill>
                  <a:srgbClr val="0070C0"/>
                </a:solidFill>
              </a:rPr>
              <a:t> da </a:t>
            </a:r>
            <a:r>
              <a:rPr lang="en-US" dirty="0" err="1">
                <a:solidFill>
                  <a:srgbClr val="0070C0"/>
                </a:solidFill>
              </a:rPr>
              <a:t>başarılı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olacağını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herkes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biliyor</a:t>
            </a:r>
            <a:r>
              <a:rPr lang="en-US" dirty="0">
                <a:solidFill>
                  <a:srgbClr val="0070C0"/>
                </a:solidFill>
              </a:rPr>
              <a:t>.’ </a:t>
            </a:r>
            <a:r>
              <a:rPr lang="en-US" dirty="0" err="1">
                <a:solidFill>
                  <a:srgbClr val="0070C0"/>
                </a:solidFill>
              </a:rPr>
              <a:t>gibi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cümleler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çocuğu</a:t>
            </a:r>
            <a:r>
              <a:rPr lang="en-US" dirty="0">
                <a:solidFill>
                  <a:srgbClr val="0070C0"/>
                </a:solidFill>
              </a:rPr>
              <a:t> motive </a:t>
            </a:r>
            <a:r>
              <a:rPr lang="en-US" dirty="0" err="1">
                <a:solidFill>
                  <a:srgbClr val="0070C0"/>
                </a:solidFill>
              </a:rPr>
              <a:t>etmez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r>
              <a:rPr lang="en-US" dirty="0" err="1"/>
              <a:t>Aksine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başarılıydım</a:t>
            </a:r>
            <a:r>
              <a:rPr lang="en-US" dirty="0"/>
              <a:t> </a:t>
            </a:r>
            <a:r>
              <a:rPr lang="en-US" dirty="0" err="1"/>
              <a:t>bunu</a:t>
            </a:r>
            <a:r>
              <a:rPr lang="en-US" dirty="0"/>
              <a:t> da </a:t>
            </a:r>
            <a:r>
              <a:rPr lang="en-US" dirty="0" err="1"/>
              <a:t>başarmak</a:t>
            </a:r>
            <a:r>
              <a:rPr lang="en-US" dirty="0"/>
              <a:t> </a:t>
            </a:r>
            <a:r>
              <a:rPr lang="en-US" dirty="0" err="1"/>
              <a:t>zorundayım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düşünür</a:t>
            </a:r>
            <a:r>
              <a:rPr lang="en-US" dirty="0"/>
              <a:t>. </a:t>
            </a:r>
            <a:r>
              <a:rPr lang="en-US" dirty="0" err="1"/>
              <a:t>Kendine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r>
              <a:rPr lang="en-US" dirty="0"/>
              <a:t> </a:t>
            </a:r>
            <a:r>
              <a:rPr lang="en-US" dirty="0" err="1"/>
              <a:t>yükler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kaygısının</a:t>
            </a:r>
            <a:r>
              <a:rPr lang="en-US" dirty="0"/>
              <a:t> </a:t>
            </a:r>
            <a:r>
              <a:rPr lang="en-US" dirty="0" err="1"/>
              <a:t>artmasına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13652441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{4DF8B342-C097-4F4F-9BF9-E5BC31F83272}tf10001071</Template>
  <TotalTime>149</TotalTime>
  <Words>1064</Words>
  <Application>Microsoft Office PowerPoint</Application>
  <PresentationFormat>Özel</PresentationFormat>
  <Paragraphs>71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Badge</vt:lpstr>
      <vt:lpstr>PowerPoint Sunusu</vt:lpstr>
      <vt:lpstr>PowerPoint Sunusu</vt:lpstr>
      <vt:lpstr>Sınav kaygısı yaşayan gençlerde sıkça görülen belirtiler;</vt:lpstr>
      <vt:lpstr>PowerPoint Sunusu</vt:lpstr>
      <vt:lpstr>PowerPoint Sunusu</vt:lpstr>
      <vt:lpstr>PowerPoint Sunusu</vt:lpstr>
      <vt:lpstr>Çocuklarının sınavlara sağlıklı bir şekilde hazırlanmalarını sağlamak için aileler nasıl bir yaklaşım içinde olmalı?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Son Uyarılar</vt:lpstr>
      <vt:lpstr>Son Uyarılar</vt:lpstr>
      <vt:lpstr>PowerPoint Sunusu</vt:lpstr>
      <vt:lpstr>kaynak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Sınav kaygısın da aileler ne yapmalı</dc:title>
  <dc:creator>Eda ckmk</dc:creator>
  <cp:lastModifiedBy>SAL-İDARE</cp:lastModifiedBy>
  <cp:revision>8</cp:revision>
  <dcterms:created xsi:type="dcterms:W3CDTF">2021-03-08T08:06:43Z</dcterms:created>
  <dcterms:modified xsi:type="dcterms:W3CDTF">2023-03-09T19:26:43Z</dcterms:modified>
</cp:coreProperties>
</file>